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4" r:id="rId4"/>
  </p:sldMasterIdLst>
  <p:notesMasterIdLst>
    <p:notesMasterId r:id="rId19"/>
  </p:notesMasterIdLst>
  <p:handoutMasterIdLst>
    <p:handoutMasterId r:id="rId20"/>
  </p:handoutMasterIdLst>
  <p:sldIdLst>
    <p:sldId id="256" r:id="rId5"/>
    <p:sldId id="346" r:id="rId6"/>
    <p:sldId id="359" r:id="rId7"/>
    <p:sldId id="450" r:id="rId8"/>
    <p:sldId id="369" r:id="rId9"/>
    <p:sldId id="361" r:id="rId10"/>
    <p:sldId id="353" r:id="rId11"/>
    <p:sldId id="368" r:id="rId12"/>
    <p:sldId id="331" r:id="rId13"/>
    <p:sldId id="451" r:id="rId14"/>
    <p:sldId id="364" r:id="rId15"/>
    <p:sldId id="365" r:id="rId16"/>
    <p:sldId id="354" r:id="rId17"/>
    <p:sldId id="267" r:id="rId18"/>
  </p:sldIdLst>
  <p:sldSz cx="9144000" cy="6858000" type="screen4x3"/>
  <p:notesSz cx="6858000" cy="9144000"/>
  <p:custDataLst>
    <p:tags r:id="rId21"/>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aroline Prodger" initials="CP" lastIdx="3" clrIdx="0">
    <p:extLst>
      <p:ext uri="{19B8F6BF-5375-455C-9EA6-DF929625EA0E}">
        <p15:presenceInfo xmlns:p15="http://schemas.microsoft.com/office/powerpoint/2012/main" userId="Caroline Prodger" providerId="None"/>
      </p:ext>
    </p:extLst>
  </p:cmAuthor>
  <p:cmAuthor id="2" name="Simon Topliss" initials="ST" lastIdx="3" clrIdx="1">
    <p:extLst>
      <p:ext uri="{19B8F6BF-5375-455C-9EA6-DF929625EA0E}">
        <p15:presenceInfo xmlns:p15="http://schemas.microsoft.com/office/powerpoint/2012/main" userId="S::stopliss@lcb.ac.uk::6df3080d-b44e-45ec-8575-d458a98a5f5c" providerId="AD"/>
      </p:ext>
    </p:extLst>
  </p:cmAuthor>
  <p:cmAuthor id="3" name="Anwen Roberts" initials="AR" lastIdx="17" clrIdx="2">
    <p:extLst>
      <p:ext uri="{19B8F6BF-5375-455C-9EA6-DF929625EA0E}">
        <p15:presenceInfo xmlns:p15="http://schemas.microsoft.com/office/powerpoint/2012/main" userId="acb94dfec5711bca"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2C3289E-EF1A-4DC4-80CC-FCE94CC19D9B}" v="1" dt="2021-09-01T10:12:35.271"/>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MasterView">
  <p:normalViewPr horzBarState="maximized">
    <p:restoredLeft sz="22396" autoAdjust="0"/>
    <p:restoredTop sz="96327"/>
  </p:normalViewPr>
  <p:slideViewPr>
    <p:cSldViewPr showGuides="1">
      <p:cViewPr varScale="1">
        <p:scale>
          <a:sx n="64" d="100"/>
          <a:sy n="64" d="100"/>
        </p:scale>
        <p:origin x="1080" y="36"/>
      </p:cViewPr>
      <p:guideLst>
        <p:guide orient="horz" pos="2160"/>
        <p:guide pos="2880"/>
      </p:guideLst>
    </p:cSldViewPr>
  </p:slideViewPr>
  <p:outlineViewPr>
    <p:cViewPr>
      <p:scale>
        <a:sx n="33" d="100"/>
        <a:sy n="33" d="100"/>
      </p:scale>
      <p:origin x="0" y="-1864"/>
    </p:cViewPr>
  </p:outlineViewPr>
  <p:notesTextViewPr>
    <p:cViewPr>
      <p:scale>
        <a:sx n="100" d="100"/>
        <a:sy n="100" d="100"/>
      </p:scale>
      <p:origin x="0" y="0"/>
    </p:cViewPr>
  </p:notesTextViewPr>
  <p:sorterViewPr>
    <p:cViewPr>
      <p:scale>
        <a:sx n="66" d="100"/>
        <a:sy n="66" d="100"/>
      </p:scale>
      <p:origin x="0" y="0"/>
    </p:cViewPr>
  </p:sorterViewPr>
  <p:notesViewPr>
    <p:cSldViewPr showGuides="1">
      <p:cViewPr varScale="1">
        <p:scale>
          <a:sx n="57" d="100"/>
          <a:sy n="57" d="100"/>
        </p:scale>
        <p:origin x="-1170"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tableStyles" Target="tableStyles.xml"/><Relationship Id="rId3" Type="http://schemas.openxmlformats.org/officeDocument/2006/relationships/customXml" Target="../customXml/item3.xml"/><Relationship Id="rId21" Type="http://schemas.openxmlformats.org/officeDocument/2006/relationships/tags" Target="tags/tag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handoutMaster" Target="handoutMasters/handoutMaster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presProps" Target="presProps.xml"/><Relationship Id="rId28" Type="http://schemas.microsoft.com/office/2015/10/relationships/revisionInfo" Target="revisionInfo.xml"/><Relationship Id="rId10" Type="http://schemas.openxmlformats.org/officeDocument/2006/relationships/slide" Target="slides/slide6.xml"/><Relationship Id="rId19"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commentAuthors" Target="commentAuthors.xml"/><Relationship Id="rId27"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roline Prodger" userId="e4ef2e75-b60b-401b-8ebe-291bdcf405f4" providerId="ADAL" clId="{36E9246A-B5D5-4BAA-8156-D6EF7DA340FE}"/>
    <pc:docChg chg="custSel addSld delSld modSld sldOrd">
      <pc:chgData name="Caroline Prodger" userId="e4ef2e75-b60b-401b-8ebe-291bdcf405f4" providerId="ADAL" clId="{36E9246A-B5D5-4BAA-8156-D6EF7DA340FE}" dt="2021-07-13T22:52:01.428" v="1254" actId="5793"/>
      <pc:docMkLst>
        <pc:docMk/>
      </pc:docMkLst>
      <pc:sldChg chg="modSp mod delCm modNotesTx">
        <pc:chgData name="Caroline Prodger" userId="e4ef2e75-b60b-401b-8ebe-291bdcf405f4" providerId="ADAL" clId="{36E9246A-B5D5-4BAA-8156-D6EF7DA340FE}" dt="2021-07-13T22:52:01.428" v="1254" actId="5793"/>
        <pc:sldMkLst>
          <pc:docMk/>
          <pc:sldMk cId="0" sldId="331"/>
        </pc:sldMkLst>
        <pc:spChg chg="mod">
          <ac:chgData name="Caroline Prodger" userId="e4ef2e75-b60b-401b-8ebe-291bdcf405f4" providerId="ADAL" clId="{36E9246A-B5D5-4BAA-8156-D6EF7DA340FE}" dt="2021-07-13T22:52:01.428" v="1254" actId="5793"/>
          <ac:spMkLst>
            <pc:docMk/>
            <pc:sldMk cId="0" sldId="331"/>
            <ac:spMk id="5" creationId="{1DC68696-6FE6-5041-B1A2-0717CB7894C7}"/>
          </ac:spMkLst>
        </pc:spChg>
      </pc:sldChg>
      <pc:sldChg chg="addSp delSp modSp mod">
        <pc:chgData name="Caroline Prodger" userId="e4ef2e75-b60b-401b-8ebe-291bdcf405f4" providerId="ADAL" clId="{36E9246A-B5D5-4BAA-8156-D6EF7DA340FE}" dt="2021-07-13T16:10:55.398" v="7" actId="1076"/>
        <pc:sldMkLst>
          <pc:docMk/>
          <pc:sldMk cId="858301066" sldId="346"/>
        </pc:sldMkLst>
        <pc:picChg chg="add mod">
          <ac:chgData name="Caroline Prodger" userId="e4ef2e75-b60b-401b-8ebe-291bdcf405f4" providerId="ADAL" clId="{36E9246A-B5D5-4BAA-8156-D6EF7DA340FE}" dt="2021-07-13T16:10:55.398" v="7" actId="1076"/>
          <ac:picMkLst>
            <pc:docMk/>
            <pc:sldMk cId="858301066" sldId="346"/>
            <ac:picMk id="4" creationId="{B298F34A-C73B-4C6E-8923-3B5F1666ABA0}"/>
          </ac:picMkLst>
        </pc:picChg>
        <pc:picChg chg="del">
          <ac:chgData name="Caroline Prodger" userId="e4ef2e75-b60b-401b-8ebe-291bdcf405f4" providerId="ADAL" clId="{36E9246A-B5D5-4BAA-8156-D6EF7DA340FE}" dt="2021-07-13T16:10:37.663" v="0" actId="478"/>
          <ac:picMkLst>
            <pc:docMk/>
            <pc:sldMk cId="858301066" sldId="346"/>
            <ac:picMk id="1026" creationId="{C130FC53-42B3-4444-970C-75F9799A3F9B}"/>
          </ac:picMkLst>
        </pc:picChg>
      </pc:sldChg>
      <pc:sldChg chg="addSp modSp mod modNotesTx">
        <pc:chgData name="Caroline Prodger" userId="e4ef2e75-b60b-401b-8ebe-291bdcf405f4" providerId="ADAL" clId="{36E9246A-B5D5-4BAA-8156-D6EF7DA340FE}" dt="2021-07-13T22:42:42.264" v="1131" actId="1076"/>
        <pc:sldMkLst>
          <pc:docMk/>
          <pc:sldMk cId="2899875157" sldId="353"/>
        </pc:sldMkLst>
        <pc:spChg chg="mod">
          <ac:chgData name="Caroline Prodger" userId="e4ef2e75-b60b-401b-8ebe-291bdcf405f4" providerId="ADAL" clId="{36E9246A-B5D5-4BAA-8156-D6EF7DA340FE}" dt="2021-07-13T22:36:57.878" v="1073" actId="20577"/>
          <ac:spMkLst>
            <pc:docMk/>
            <pc:sldMk cId="2899875157" sldId="353"/>
            <ac:spMk id="3" creationId="{68581819-AC6B-E947-9100-FC567A48798C}"/>
          </ac:spMkLst>
        </pc:spChg>
        <pc:spChg chg="mod">
          <ac:chgData name="Caroline Prodger" userId="e4ef2e75-b60b-401b-8ebe-291bdcf405f4" providerId="ADAL" clId="{36E9246A-B5D5-4BAA-8156-D6EF7DA340FE}" dt="2021-07-13T22:41:57.056" v="1117" actId="14100"/>
          <ac:spMkLst>
            <pc:docMk/>
            <pc:sldMk cId="2899875157" sldId="353"/>
            <ac:spMk id="4" creationId="{2FA6746E-AC2B-AC4C-8030-8D04FFDAECEA}"/>
          </ac:spMkLst>
        </pc:spChg>
        <pc:picChg chg="add mod modCrop">
          <ac:chgData name="Caroline Prodger" userId="e4ef2e75-b60b-401b-8ebe-291bdcf405f4" providerId="ADAL" clId="{36E9246A-B5D5-4BAA-8156-D6EF7DA340FE}" dt="2021-07-13T22:42:42.264" v="1131" actId="1076"/>
          <ac:picMkLst>
            <pc:docMk/>
            <pc:sldMk cId="2899875157" sldId="353"/>
            <ac:picMk id="5" creationId="{83307F72-283B-44D1-BBBB-39EC27020F50}"/>
          </ac:picMkLst>
        </pc:picChg>
      </pc:sldChg>
      <pc:sldChg chg="addSp delSp modSp mod ord">
        <pc:chgData name="Caroline Prodger" userId="e4ef2e75-b60b-401b-8ebe-291bdcf405f4" providerId="ADAL" clId="{36E9246A-B5D5-4BAA-8156-D6EF7DA340FE}" dt="2021-07-13T22:29:41.017" v="1053"/>
        <pc:sldMkLst>
          <pc:docMk/>
          <pc:sldMk cId="1710732528" sldId="354"/>
        </pc:sldMkLst>
        <pc:picChg chg="add mod">
          <ac:chgData name="Caroline Prodger" userId="e4ef2e75-b60b-401b-8ebe-291bdcf405f4" providerId="ADAL" clId="{36E9246A-B5D5-4BAA-8156-D6EF7DA340FE}" dt="2021-07-13T21:40:50.558" v="545" actId="1076"/>
          <ac:picMkLst>
            <pc:docMk/>
            <pc:sldMk cId="1710732528" sldId="354"/>
            <ac:picMk id="5" creationId="{64FF0BB3-EFF6-48EA-989E-E037FB7A7D43}"/>
          </ac:picMkLst>
        </pc:picChg>
        <pc:picChg chg="del mod">
          <ac:chgData name="Caroline Prodger" userId="e4ef2e75-b60b-401b-8ebe-291bdcf405f4" providerId="ADAL" clId="{36E9246A-B5D5-4BAA-8156-D6EF7DA340FE}" dt="2021-07-13T21:40:25.699" v="541" actId="21"/>
          <ac:picMkLst>
            <pc:docMk/>
            <pc:sldMk cId="1710732528" sldId="354"/>
            <ac:picMk id="4100" creationId="{12F2A325-916F-4D5E-810E-5E2FB2E8145D}"/>
          </ac:picMkLst>
        </pc:picChg>
      </pc:sldChg>
      <pc:sldChg chg="addSp modSp mod">
        <pc:chgData name="Caroline Prodger" userId="e4ef2e75-b60b-401b-8ebe-291bdcf405f4" providerId="ADAL" clId="{36E9246A-B5D5-4BAA-8156-D6EF7DA340FE}" dt="2021-07-13T16:16:45.908" v="298" actId="20577"/>
        <pc:sldMkLst>
          <pc:docMk/>
          <pc:sldMk cId="967930248" sldId="359"/>
        </pc:sldMkLst>
        <pc:spChg chg="mod">
          <ac:chgData name="Caroline Prodger" userId="e4ef2e75-b60b-401b-8ebe-291bdcf405f4" providerId="ADAL" clId="{36E9246A-B5D5-4BAA-8156-D6EF7DA340FE}" dt="2021-07-13T16:16:45.908" v="298" actId="20577"/>
          <ac:spMkLst>
            <pc:docMk/>
            <pc:sldMk cId="967930248" sldId="359"/>
            <ac:spMk id="3" creationId="{66474580-0C8C-4C3A-96F4-A1E73CAD6BA9}"/>
          </ac:spMkLst>
        </pc:spChg>
        <pc:spChg chg="add mod">
          <ac:chgData name="Caroline Prodger" userId="e4ef2e75-b60b-401b-8ebe-291bdcf405f4" providerId="ADAL" clId="{36E9246A-B5D5-4BAA-8156-D6EF7DA340FE}" dt="2021-07-13T16:15:22.947" v="180" actId="20577"/>
          <ac:spMkLst>
            <pc:docMk/>
            <pc:sldMk cId="967930248" sldId="359"/>
            <ac:spMk id="6" creationId="{0FB1AB8A-1D65-45C3-870D-9CB2C480DE42}"/>
          </ac:spMkLst>
        </pc:spChg>
        <pc:picChg chg="add mod">
          <ac:chgData name="Caroline Prodger" userId="e4ef2e75-b60b-401b-8ebe-291bdcf405f4" providerId="ADAL" clId="{36E9246A-B5D5-4BAA-8156-D6EF7DA340FE}" dt="2021-07-13T16:14:41.693" v="84" actId="1076"/>
          <ac:picMkLst>
            <pc:docMk/>
            <pc:sldMk cId="967930248" sldId="359"/>
            <ac:picMk id="5" creationId="{4793FEE4-6C63-4C20-8545-8E85A8FD8ED1}"/>
          </ac:picMkLst>
        </pc:picChg>
      </pc:sldChg>
      <pc:sldChg chg="modSp mod ord modNotesTx">
        <pc:chgData name="Caroline Prodger" userId="e4ef2e75-b60b-401b-8ebe-291bdcf405f4" providerId="ADAL" clId="{36E9246A-B5D5-4BAA-8156-D6EF7DA340FE}" dt="2021-07-13T22:19:12.676" v="1040"/>
        <pc:sldMkLst>
          <pc:docMk/>
          <pc:sldMk cId="1448458667" sldId="362"/>
        </pc:sldMkLst>
        <pc:spChg chg="mod">
          <ac:chgData name="Caroline Prodger" userId="e4ef2e75-b60b-401b-8ebe-291bdcf405f4" providerId="ADAL" clId="{36E9246A-B5D5-4BAA-8156-D6EF7DA340FE}" dt="2021-07-13T21:43:29.817" v="580" actId="20577"/>
          <ac:spMkLst>
            <pc:docMk/>
            <pc:sldMk cId="1448458667" sldId="362"/>
            <ac:spMk id="2" creationId="{00000000-0000-0000-0000-000000000000}"/>
          </ac:spMkLst>
        </pc:spChg>
        <pc:spChg chg="mod">
          <ac:chgData name="Caroline Prodger" userId="e4ef2e75-b60b-401b-8ebe-291bdcf405f4" providerId="ADAL" clId="{36E9246A-B5D5-4BAA-8156-D6EF7DA340FE}" dt="2021-07-13T22:18:35.624" v="1028" actId="20577"/>
          <ac:spMkLst>
            <pc:docMk/>
            <pc:sldMk cId="1448458667" sldId="362"/>
            <ac:spMk id="3" creationId="{00000000-0000-0000-0000-000000000000}"/>
          </ac:spMkLst>
        </pc:spChg>
      </pc:sldChg>
      <pc:sldChg chg="del">
        <pc:chgData name="Caroline Prodger" userId="e4ef2e75-b60b-401b-8ebe-291bdcf405f4" providerId="ADAL" clId="{36E9246A-B5D5-4BAA-8156-D6EF7DA340FE}" dt="2021-07-13T21:42:07.889" v="546" actId="2696"/>
        <pc:sldMkLst>
          <pc:docMk/>
          <pc:sldMk cId="433025634" sldId="363"/>
        </pc:sldMkLst>
      </pc:sldChg>
      <pc:sldChg chg="addSp delSp modSp mod delCm">
        <pc:chgData name="Caroline Prodger" userId="e4ef2e75-b60b-401b-8ebe-291bdcf405f4" providerId="ADAL" clId="{36E9246A-B5D5-4BAA-8156-D6EF7DA340FE}" dt="2021-07-13T22:46:41.203" v="1232" actId="1076"/>
        <pc:sldMkLst>
          <pc:docMk/>
          <pc:sldMk cId="2106785053" sldId="364"/>
        </pc:sldMkLst>
        <pc:spChg chg="add del mod">
          <ac:chgData name="Caroline Prodger" userId="e4ef2e75-b60b-401b-8ebe-291bdcf405f4" providerId="ADAL" clId="{36E9246A-B5D5-4BAA-8156-D6EF7DA340FE}" dt="2021-07-13T16:33:42.841" v="517" actId="931"/>
          <ac:spMkLst>
            <pc:docMk/>
            <pc:sldMk cId="2106785053" sldId="364"/>
            <ac:spMk id="3" creationId="{F5F5DEB8-2120-4D3E-82DF-B471EBC97F46}"/>
          </ac:spMkLst>
        </pc:spChg>
        <pc:picChg chg="add mod">
          <ac:chgData name="Caroline Prodger" userId="e4ef2e75-b60b-401b-8ebe-291bdcf405f4" providerId="ADAL" clId="{36E9246A-B5D5-4BAA-8156-D6EF7DA340FE}" dt="2021-07-13T22:46:41.203" v="1232" actId="1076"/>
          <ac:picMkLst>
            <pc:docMk/>
            <pc:sldMk cId="2106785053" sldId="364"/>
            <ac:picMk id="5" creationId="{4509E6F3-AFB2-4973-B905-318F0716368F}"/>
          </ac:picMkLst>
        </pc:picChg>
        <pc:picChg chg="del">
          <ac:chgData name="Caroline Prodger" userId="e4ef2e75-b60b-401b-8ebe-291bdcf405f4" providerId="ADAL" clId="{36E9246A-B5D5-4BAA-8156-D6EF7DA340FE}" dt="2021-07-13T16:29:06.124" v="459" actId="478"/>
          <ac:picMkLst>
            <pc:docMk/>
            <pc:sldMk cId="2106785053" sldId="364"/>
            <ac:picMk id="2052" creationId="{D6D4C860-F471-4ED2-ABA5-2F027257593F}"/>
          </ac:picMkLst>
        </pc:picChg>
      </pc:sldChg>
      <pc:sldChg chg="addSp delSp modSp mod">
        <pc:chgData name="Caroline Prodger" userId="e4ef2e75-b60b-401b-8ebe-291bdcf405f4" providerId="ADAL" clId="{36E9246A-B5D5-4BAA-8156-D6EF7DA340FE}" dt="2021-07-13T22:51:52.939" v="1253" actId="14100"/>
        <pc:sldMkLst>
          <pc:docMk/>
          <pc:sldMk cId="2966803401" sldId="365"/>
        </pc:sldMkLst>
        <pc:spChg chg="add del mod">
          <ac:chgData name="Caroline Prodger" userId="e4ef2e75-b60b-401b-8ebe-291bdcf405f4" providerId="ADAL" clId="{36E9246A-B5D5-4BAA-8156-D6EF7DA340FE}" dt="2021-07-13T16:37:04.595" v="530" actId="931"/>
          <ac:spMkLst>
            <pc:docMk/>
            <pc:sldMk cId="2966803401" sldId="365"/>
            <ac:spMk id="5" creationId="{12DD1C13-413E-41FB-9E17-922724F85ED9}"/>
          </ac:spMkLst>
        </pc:spChg>
        <pc:picChg chg="add mod">
          <ac:chgData name="Caroline Prodger" userId="e4ef2e75-b60b-401b-8ebe-291bdcf405f4" providerId="ADAL" clId="{36E9246A-B5D5-4BAA-8156-D6EF7DA340FE}" dt="2021-07-13T22:51:52.939" v="1253" actId="14100"/>
          <ac:picMkLst>
            <pc:docMk/>
            <pc:sldMk cId="2966803401" sldId="365"/>
            <ac:picMk id="4" creationId="{9D5019CE-2FF3-4655-8A3F-47E1210B98A3}"/>
          </ac:picMkLst>
        </pc:picChg>
        <pc:picChg chg="add mod">
          <ac:chgData name="Caroline Prodger" userId="e4ef2e75-b60b-401b-8ebe-291bdcf405f4" providerId="ADAL" clId="{36E9246A-B5D5-4BAA-8156-D6EF7DA340FE}" dt="2021-07-13T22:51:46.291" v="1250" actId="14100"/>
          <ac:picMkLst>
            <pc:docMk/>
            <pc:sldMk cId="2966803401" sldId="365"/>
            <ac:picMk id="7" creationId="{CD29CF90-21F7-48C5-9EA9-EE414B47EEAC}"/>
          </ac:picMkLst>
        </pc:picChg>
        <pc:picChg chg="del">
          <ac:chgData name="Caroline Prodger" userId="e4ef2e75-b60b-401b-8ebe-291bdcf405f4" providerId="ADAL" clId="{36E9246A-B5D5-4BAA-8156-D6EF7DA340FE}" dt="2021-07-13T16:36:59.619" v="529" actId="478"/>
          <ac:picMkLst>
            <pc:docMk/>
            <pc:sldMk cId="2966803401" sldId="365"/>
            <ac:picMk id="3074" creationId="{9F1BD176-3003-4C6E-A42B-4C50B94C4158}"/>
          </ac:picMkLst>
        </pc:picChg>
        <pc:picChg chg="del">
          <ac:chgData name="Caroline Prodger" userId="e4ef2e75-b60b-401b-8ebe-291bdcf405f4" providerId="ADAL" clId="{36E9246A-B5D5-4BAA-8156-D6EF7DA340FE}" dt="2021-07-13T16:35:58.902" v="522" actId="478"/>
          <ac:picMkLst>
            <pc:docMk/>
            <pc:sldMk cId="2966803401" sldId="365"/>
            <ac:picMk id="3076" creationId="{2F39A595-3DA9-41BB-919C-182C5BFCDC26}"/>
          </ac:picMkLst>
        </pc:picChg>
      </pc:sldChg>
      <pc:sldChg chg="del">
        <pc:chgData name="Caroline Prodger" userId="e4ef2e75-b60b-401b-8ebe-291bdcf405f4" providerId="ADAL" clId="{36E9246A-B5D5-4BAA-8156-D6EF7DA340FE}" dt="2021-07-13T22:30:10.289" v="1054" actId="2696"/>
        <pc:sldMkLst>
          <pc:docMk/>
          <pc:sldMk cId="1750801168" sldId="366"/>
        </pc:sldMkLst>
      </pc:sldChg>
      <pc:sldChg chg="del">
        <pc:chgData name="Caroline Prodger" userId="e4ef2e75-b60b-401b-8ebe-291bdcf405f4" providerId="ADAL" clId="{36E9246A-B5D5-4BAA-8156-D6EF7DA340FE}" dt="2021-07-13T22:29:20.554" v="1049" actId="2696"/>
        <pc:sldMkLst>
          <pc:docMk/>
          <pc:sldMk cId="1387815120" sldId="367"/>
        </pc:sldMkLst>
      </pc:sldChg>
      <pc:sldChg chg="modSp new mod">
        <pc:chgData name="Caroline Prodger" userId="e4ef2e75-b60b-401b-8ebe-291bdcf405f4" providerId="ADAL" clId="{36E9246A-B5D5-4BAA-8156-D6EF7DA340FE}" dt="2021-07-13T16:27:25.309" v="458" actId="14100"/>
        <pc:sldMkLst>
          <pc:docMk/>
          <pc:sldMk cId="1938531659" sldId="369"/>
        </pc:sldMkLst>
        <pc:spChg chg="mod">
          <ac:chgData name="Caroline Prodger" userId="e4ef2e75-b60b-401b-8ebe-291bdcf405f4" providerId="ADAL" clId="{36E9246A-B5D5-4BAA-8156-D6EF7DA340FE}" dt="2021-07-13T16:11:46.221" v="29" actId="20577"/>
          <ac:spMkLst>
            <pc:docMk/>
            <pc:sldMk cId="1938531659" sldId="369"/>
            <ac:spMk id="2" creationId="{3FAF68DF-49BE-427E-969F-F8D64F447552}"/>
          </ac:spMkLst>
        </pc:spChg>
        <pc:spChg chg="mod">
          <ac:chgData name="Caroline Prodger" userId="e4ef2e75-b60b-401b-8ebe-291bdcf405f4" providerId="ADAL" clId="{36E9246A-B5D5-4BAA-8156-D6EF7DA340FE}" dt="2021-07-13T16:27:25.309" v="458" actId="14100"/>
          <ac:spMkLst>
            <pc:docMk/>
            <pc:sldMk cId="1938531659" sldId="369"/>
            <ac:spMk id="3" creationId="{ED3108F4-F3D2-499C-9230-27271EDF8A73}"/>
          </ac:spMkLst>
        </pc:spChg>
      </pc:sldChg>
      <pc:sldChg chg="addSp modSp new mod">
        <pc:chgData name="Caroline Prodger" userId="e4ef2e75-b60b-401b-8ebe-291bdcf405f4" providerId="ADAL" clId="{36E9246A-B5D5-4BAA-8156-D6EF7DA340FE}" dt="2021-07-13T22:51:24.336" v="1249" actId="1076"/>
        <pc:sldMkLst>
          <pc:docMk/>
          <pc:sldMk cId="2574227882" sldId="370"/>
        </pc:sldMkLst>
        <pc:spChg chg="mod">
          <ac:chgData name="Caroline Prodger" userId="e4ef2e75-b60b-401b-8ebe-291bdcf405f4" providerId="ADAL" clId="{36E9246A-B5D5-4BAA-8156-D6EF7DA340FE}" dt="2021-07-13T22:36:40.070" v="1067" actId="20577"/>
          <ac:spMkLst>
            <pc:docMk/>
            <pc:sldMk cId="2574227882" sldId="370"/>
            <ac:spMk id="2" creationId="{6D958365-5F83-43CE-87A6-D9FF5F14C2E0}"/>
          </ac:spMkLst>
        </pc:spChg>
        <pc:spChg chg="mod">
          <ac:chgData name="Caroline Prodger" userId="e4ef2e75-b60b-401b-8ebe-291bdcf405f4" providerId="ADAL" clId="{36E9246A-B5D5-4BAA-8156-D6EF7DA340FE}" dt="2021-07-13T22:50:38.780" v="1236" actId="14100"/>
          <ac:spMkLst>
            <pc:docMk/>
            <pc:sldMk cId="2574227882" sldId="370"/>
            <ac:spMk id="3" creationId="{72EBC5E4-1AB1-47E7-8C18-19670FE00096}"/>
          </ac:spMkLst>
        </pc:spChg>
        <pc:spChg chg="add mod">
          <ac:chgData name="Caroline Prodger" userId="e4ef2e75-b60b-401b-8ebe-291bdcf405f4" providerId="ADAL" clId="{36E9246A-B5D5-4BAA-8156-D6EF7DA340FE}" dt="2021-07-13T22:51:24.336" v="1249" actId="1076"/>
          <ac:spMkLst>
            <pc:docMk/>
            <pc:sldMk cId="2574227882" sldId="370"/>
            <ac:spMk id="5" creationId="{00EFD2B5-6CF7-40F8-9E35-0C9CD03BB754}"/>
          </ac:spMkLst>
        </pc:spChg>
        <pc:picChg chg="add mod">
          <ac:chgData name="Caroline Prodger" userId="e4ef2e75-b60b-401b-8ebe-291bdcf405f4" providerId="ADAL" clId="{36E9246A-B5D5-4BAA-8156-D6EF7DA340FE}" dt="2021-07-13T22:51:07.308" v="1247" actId="1076"/>
          <ac:picMkLst>
            <pc:docMk/>
            <pc:sldMk cId="2574227882" sldId="370"/>
            <ac:picMk id="7" creationId="{59DE2E90-34E0-4F01-B66A-9953495A0BA3}"/>
          </ac:picMkLst>
        </pc:picChg>
      </pc:sldChg>
    </pc:docChg>
  </pc:docChgLst>
  <pc:docChgLst>
    <pc:chgData name="Caroline Prodger" userId="e4ef2e75-b60b-401b-8ebe-291bdcf405f4" providerId="ADAL" clId="{9DDDA0F1-10EE-478E-A286-C2049EAD0F46}"/>
    <pc:docChg chg="custSel addSld delSld modSld">
      <pc:chgData name="Caroline Prodger" userId="e4ef2e75-b60b-401b-8ebe-291bdcf405f4" providerId="ADAL" clId="{9DDDA0F1-10EE-478E-A286-C2049EAD0F46}" dt="2021-05-12T16:55:24.549" v="121" actId="313"/>
      <pc:docMkLst>
        <pc:docMk/>
      </pc:docMkLst>
      <pc:sldChg chg="delCm">
        <pc:chgData name="Caroline Prodger" userId="e4ef2e75-b60b-401b-8ebe-291bdcf405f4" providerId="ADAL" clId="{9DDDA0F1-10EE-478E-A286-C2049EAD0F46}" dt="2021-05-12T16:44:44.134" v="0" actId="1592"/>
        <pc:sldMkLst>
          <pc:docMk/>
          <pc:sldMk cId="0" sldId="256"/>
        </pc:sldMkLst>
      </pc:sldChg>
      <pc:sldChg chg="del">
        <pc:chgData name="Caroline Prodger" userId="e4ef2e75-b60b-401b-8ebe-291bdcf405f4" providerId="ADAL" clId="{9DDDA0F1-10EE-478E-A286-C2049EAD0F46}" dt="2021-05-12T16:55:11.037" v="120" actId="2696"/>
        <pc:sldMkLst>
          <pc:docMk/>
          <pc:sldMk cId="2040964856" sldId="345"/>
        </pc:sldMkLst>
      </pc:sldChg>
      <pc:sldChg chg="addSp modSp mod">
        <pc:chgData name="Caroline Prodger" userId="e4ef2e75-b60b-401b-8ebe-291bdcf405f4" providerId="ADAL" clId="{9DDDA0F1-10EE-478E-A286-C2049EAD0F46}" dt="2021-05-12T16:45:03.537" v="4" actId="1076"/>
        <pc:sldMkLst>
          <pc:docMk/>
          <pc:sldMk cId="858301066" sldId="346"/>
        </pc:sldMkLst>
        <pc:spChg chg="mod">
          <ac:chgData name="Caroline Prodger" userId="e4ef2e75-b60b-401b-8ebe-291bdcf405f4" providerId="ADAL" clId="{9DDDA0F1-10EE-478E-A286-C2049EAD0F46}" dt="2021-05-12T16:45:00.898" v="3" actId="14100"/>
          <ac:spMkLst>
            <pc:docMk/>
            <pc:sldMk cId="858301066" sldId="346"/>
            <ac:spMk id="5" creationId="{DCBFEF3C-E4BE-5B44-A4C6-9DEC8C3C116D}"/>
          </ac:spMkLst>
        </pc:spChg>
        <pc:picChg chg="add mod">
          <ac:chgData name="Caroline Prodger" userId="e4ef2e75-b60b-401b-8ebe-291bdcf405f4" providerId="ADAL" clId="{9DDDA0F1-10EE-478E-A286-C2049EAD0F46}" dt="2021-05-12T16:45:03.537" v="4" actId="1076"/>
          <ac:picMkLst>
            <pc:docMk/>
            <pc:sldMk cId="858301066" sldId="346"/>
            <ac:picMk id="1026" creationId="{C130FC53-42B3-4444-970C-75F9799A3F9B}"/>
          </ac:picMkLst>
        </pc:picChg>
      </pc:sldChg>
      <pc:sldChg chg="modSp mod">
        <pc:chgData name="Caroline Prodger" userId="e4ef2e75-b60b-401b-8ebe-291bdcf405f4" providerId="ADAL" clId="{9DDDA0F1-10EE-478E-A286-C2049EAD0F46}" dt="2021-05-12T16:47:25.845" v="12" actId="20577"/>
        <pc:sldMkLst>
          <pc:docMk/>
          <pc:sldMk cId="2899875157" sldId="353"/>
        </pc:sldMkLst>
        <pc:spChg chg="mod">
          <ac:chgData name="Caroline Prodger" userId="e4ef2e75-b60b-401b-8ebe-291bdcf405f4" providerId="ADAL" clId="{9DDDA0F1-10EE-478E-A286-C2049EAD0F46}" dt="2021-05-12T16:47:25.845" v="12" actId="20577"/>
          <ac:spMkLst>
            <pc:docMk/>
            <pc:sldMk cId="2899875157" sldId="353"/>
            <ac:spMk id="4" creationId="{2FA6746E-AC2B-AC4C-8030-8D04FFDAECEA}"/>
          </ac:spMkLst>
        </pc:spChg>
      </pc:sldChg>
      <pc:sldChg chg="addSp delSp modSp mod">
        <pc:chgData name="Caroline Prodger" userId="e4ef2e75-b60b-401b-8ebe-291bdcf405f4" providerId="ADAL" clId="{9DDDA0F1-10EE-478E-A286-C2049EAD0F46}" dt="2021-05-12T16:54:53.861" v="119" actId="1076"/>
        <pc:sldMkLst>
          <pc:docMk/>
          <pc:sldMk cId="1710732528" sldId="354"/>
        </pc:sldMkLst>
        <pc:spChg chg="add del mod">
          <ac:chgData name="Caroline Prodger" userId="e4ef2e75-b60b-401b-8ebe-291bdcf405f4" providerId="ADAL" clId="{9DDDA0F1-10EE-478E-A286-C2049EAD0F46}" dt="2021-05-12T16:54:51.737" v="118" actId="1076"/>
          <ac:spMkLst>
            <pc:docMk/>
            <pc:sldMk cId="1710732528" sldId="354"/>
            <ac:spMk id="3" creationId="{00000000-0000-0000-0000-000000000000}"/>
          </ac:spMkLst>
        </pc:spChg>
        <pc:spChg chg="add del mod">
          <ac:chgData name="Caroline Prodger" userId="e4ef2e75-b60b-401b-8ebe-291bdcf405f4" providerId="ADAL" clId="{9DDDA0F1-10EE-478E-A286-C2049EAD0F46}" dt="2021-05-12T16:53:52.594" v="96" actId="21"/>
          <ac:spMkLst>
            <pc:docMk/>
            <pc:sldMk cId="1710732528" sldId="354"/>
            <ac:spMk id="4" creationId="{CB9E1B70-8900-4026-9B3B-0E5F8313053F}"/>
          </ac:spMkLst>
        </pc:spChg>
        <pc:spChg chg="add del mod">
          <ac:chgData name="Caroline Prodger" userId="e4ef2e75-b60b-401b-8ebe-291bdcf405f4" providerId="ADAL" clId="{9DDDA0F1-10EE-478E-A286-C2049EAD0F46}" dt="2021-05-12T16:54:09.765" v="104" actId="21"/>
          <ac:spMkLst>
            <pc:docMk/>
            <pc:sldMk cId="1710732528" sldId="354"/>
            <ac:spMk id="6" creationId="{88F3BF83-B2C6-4DCA-BBA0-6185D896C01A}"/>
          </ac:spMkLst>
        </pc:spChg>
        <pc:spChg chg="add mod">
          <ac:chgData name="Caroline Prodger" userId="e4ef2e75-b60b-401b-8ebe-291bdcf405f4" providerId="ADAL" clId="{9DDDA0F1-10EE-478E-A286-C2049EAD0F46}" dt="2021-05-12T16:54:41.557" v="115" actId="14100"/>
          <ac:spMkLst>
            <pc:docMk/>
            <pc:sldMk cId="1710732528" sldId="354"/>
            <ac:spMk id="10" creationId="{44513A22-34C7-4484-A6C6-521555E36F34}"/>
          </ac:spMkLst>
        </pc:spChg>
        <pc:picChg chg="add del mod">
          <ac:chgData name="Caroline Prodger" userId="e4ef2e75-b60b-401b-8ebe-291bdcf405f4" providerId="ADAL" clId="{9DDDA0F1-10EE-478E-A286-C2049EAD0F46}" dt="2021-05-12T16:54:09.765" v="104" actId="21"/>
          <ac:picMkLst>
            <pc:docMk/>
            <pc:sldMk cId="1710732528" sldId="354"/>
            <ac:picMk id="7" creationId="{58A19F4A-3C17-4599-98A5-7485A1A07749}"/>
          </ac:picMkLst>
        </pc:picChg>
        <pc:picChg chg="add del mod">
          <ac:chgData name="Caroline Prodger" userId="e4ef2e75-b60b-401b-8ebe-291bdcf405f4" providerId="ADAL" clId="{9DDDA0F1-10EE-478E-A286-C2049EAD0F46}" dt="2021-05-12T16:53:55.474" v="100"/>
          <ac:picMkLst>
            <pc:docMk/>
            <pc:sldMk cId="1710732528" sldId="354"/>
            <ac:picMk id="4098" creationId="{2E2D1E35-9ED8-4592-BD68-366096557EA3}"/>
          </ac:picMkLst>
        </pc:picChg>
        <pc:picChg chg="add mod">
          <ac:chgData name="Caroline Prodger" userId="e4ef2e75-b60b-401b-8ebe-291bdcf405f4" providerId="ADAL" clId="{9DDDA0F1-10EE-478E-A286-C2049EAD0F46}" dt="2021-05-12T16:54:53.861" v="119" actId="1076"/>
          <ac:picMkLst>
            <pc:docMk/>
            <pc:sldMk cId="1710732528" sldId="354"/>
            <ac:picMk id="4100" creationId="{12F2A325-916F-4D5E-810E-5E2FB2E8145D}"/>
          </ac:picMkLst>
        </pc:picChg>
      </pc:sldChg>
      <pc:sldChg chg="modSp mod">
        <pc:chgData name="Caroline Prodger" userId="e4ef2e75-b60b-401b-8ebe-291bdcf405f4" providerId="ADAL" clId="{9DDDA0F1-10EE-478E-A286-C2049EAD0F46}" dt="2021-05-12T16:55:24.549" v="121" actId="313"/>
        <pc:sldMkLst>
          <pc:docMk/>
          <pc:sldMk cId="1003168790" sldId="361"/>
        </pc:sldMkLst>
        <pc:spChg chg="mod">
          <ac:chgData name="Caroline Prodger" userId="e4ef2e75-b60b-401b-8ebe-291bdcf405f4" providerId="ADAL" clId="{9DDDA0F1-10EE-478E-A286-C2049EAD0F46}" dt="2021-05-12T16:55:24.549" v="121" actId="313"/>
          <ac:spMkLst>
            <pc:docMk/>
            <pc:sldMk cId="1003168790" sldId="361"/>
            <ac:spMk id="2" creationId="{79218DB5-BB43-4B64-9D89-5CD0FFA198DE}"/>
          </ac:spMkLst>
        </pc:spChg>
      </pc:sldChg>
      <pc:sldChg chg="addCm delCm modCm">
        <pc:chgData name="Caroline Prodger" userId="e4ef2e75-b60b-401b-8ebe-291bdcf405f4" providerId="ADAL" clId="{9DDDA0F1-10EE-478E-A286-C2049EAD0F46}" dt="2021-05-12T16:46:53.941" v="7"/>
        <pc:sldMkLst>
          <pc:docMk/>
          <pc:sldMk cId="433025634" sldId="363"/>
        </pc:sldMkLst>
      </pc:sldChg>
      <pc:sldChg chg="addSp delSp modSp new mod">
        <pc:chgData name="Caroline Prodger" userId="e4ef2e75-b60b-401b-8ebe-291bdcf405f4" providerId="ADAL" clId="{9DDDA0F1-10EE-478E-A286-C2049EAD0F46}" dt="2021-05-12T16:49:11.649" v="55" actId="1076"/>
        <pc:sldMkLst>
          <pc:docMk/>
          <pc:sldMk cId="2106785053" sldId="364"/>
        </pc:sldMkLst>
        <pc:spChg chg="mod">
          <ac:chgData name="Caroline Prodger" userId="e4ef2e75-b60b-401b-8ebe-291bdcf405f4" providerId="ADAL" clId="{9DDDA0F1-10EE-478E-A286-C2049EAD0F46}" dt="2021-05-12T16:48:34.596" v="49" actId="20577"/>
          <ac:spMkLst>
            <pc:docMk/>
            <pc:sldMk cId="2106785053" sldId="364"/>
            <ac:spMk id="2" creationId="{0D8ABDD1-A339-49B7-A3F2-CA6EBBF8DFFD}"/>
          </ac:spMkLst>
        </pc:spChg>
        <pc:spChg chg="del">
          <ac:chgData name="Caroline Prodger" userId="e4ef2e75-b60b-401b-8ebe-291bdcf405f4" providerId="ADAL" clId="{9DDDA0F1-10EE-478E-A286-C2049EAD0F46}" dt="2021-05-12T16:48:22.717" v="14"/>
          <ac:spMkLst>
            <pc:docMk/>
            <pc:sldMk cId="2106785053" sldId="364"/>
            <ac:spMk id="3" creationId="{5799738B-8694-4780-995B-841E47694A44}"/>
          </ac:spMkLst>
        </pc:spChg>
        <pc:spChg chg="add del mod">
          <ac:chgData name="Caroline Prodger" userId="e4ef2e75-b60b-401b-8ebe-291bdcf405f4" providerId="ADAL" clId="{9DDDA0F1-10EE-478E-A286-C2049EAD0F46}" dt="2021-05-12T16:49:00.733" v="51"/>
          <ac:spMkLst>
            <pc:docMk/>
            <pc:sldMk cId="2106785053" sldId="364"/>
            <ac:spMk id="4" creationId="{1BCB8A0A-7B73-4314-A379-9CFED237E466}"/>
          </ac:spMkLst>
        </pc:spChg>
        <pc:picChg chg="add del mod">
          <ac:chgData name="Caroline Prodger" userId="e4ef2e75-b60b-401b-8ebe-291bdcf405f4" providerId="ADAL" clId="{9DDDA0F1-10EE-478E-A286-C2049EAD0F46}" dt="2021-05-12T16:48:58.041" v="50" actId="478"/>
          <ac:picMkLst>
            <pc:docMk/>
            <pc:sldMk cId="2106785053" sldId="364"/>
            <ac:picMk id="2050" creationId="{D220E32C-351D-4719-8173-C76172C1E767}"/>
          </ac:picMkLst>
        </pc:picChg>
        <pc:picChg chg="add mod">
          <ac:chgData name="Caroline Prodger" userId="e4ef2e75-b60b-401b-8ebe-291bdcf405f4" providerId="ADAL" clId="{9DDDA0F1-10EE-478E-A286-C2049EAD0F46}" dt="2021-05-12T16:49:11.649" v="55" actId="1076"/>
          <ac:picMkLst>
            <pc:docMk/>
            <pc:sldMk cId="2106785053" sldId="364"/>
            <ac:picMk id="2052" creationId="{D6D4C860-F471-4ED2-ABA5-2F027257593F}"/>
          </ac:picMkLst>
        </pc:picChg>
      </pc:sldChg>
      <pc:sldChg chg="addSp delSp modSp new mod">
        <pc:chgData name="Caroline Prodger" userId="e4ef2e75-b60b-401b-8ebe-291bdcf405f4" providerId="ADAL" clId="{9DDDA0F1-10EE-478E-A286-C2049EAD0F46}" dt="2021-05-12T16:52:05.115" v="90" actId="1076"/>
        <pc:sldMkLst>
          <pc:docMk/>
          <pc:sldMk cId="2966803401" sldId="365"/>
        </pc:sldMkLst>
        <pc:spChg chg="mod">
          <ac:chgData name="Caroline Prodger" userId="e4ef2e75-b60b-401b-8ebe-291bdcf405f4" providerId="ADAL" clId="{9DDDA0F1-10EE-478E-A286-C2049EAD0F46}" dt="2021-05-12T16:51:15.215" v="81" actId="20577"/>
          <ac:spMkLst>
            <pc:docMk/>
            <pc:sldMk cId="2966803401" sldId="365"/>
            <ac:spMk id="2" creationId="{466970DC-C26D-4641-98C9-1D3AAA743238}"/>
          </ac:spMkLst>
        </pc:spChg>
        <pc:spChg chg="del">
          <ac:chgData name="Caroline Prodger" userId="e4ef2e75-b60b-401b-8ebe-291bdcf405f4" providerId="ADAL" clId="{9DDDA0F1-10EE-478E-A286-C2049EAD0F46}" dt="2021-05-12T16:51:18.093" v="82"/>
          <ac:spMkLst>
            <pc:docMk/>
            <pc:sldMk cId="2966803401" sldId="365"/>
            <ac:spMk id="3" creationId="{4DC1A745-7F91-4F91-8ECC-5C16F6D65ED2}"/>
          </ac:spMkLst>
        </pc:spChg>
        <pc:picChg chg="add mod">
          <ac:chgData name="Caroline Prodger" userId="e4ef2e75-b60b-401b-8ebe-291bdcf405f4" providerId="ADAL" clId="{9DDDA0F1-10EE-478E-A286-C2049EAD0F46}" dt="2021-05-12T16:52:03.098" v="89" actId="1076"/>
          <ac:picMkLst>
            <pc:docMk/>
            <pc:sldMk cId="2966803401" sldId="365"/>
            <ac:picMk id="3074" creationId="{9F1BD176-3003-4C6E-A42B-4C50B94C4158}"/>
          </ac:picMkLst>
        </pc:picChg>
        <pc:picChg chg="add mod">
          <ac:chgData name="Caroline Prodger" userId="e4ef2e75-b60b-401b-8ebe-291bdcf405f4" providerId="ADAL" clId="{9DDDA0F1-10EE-478E-A286-C2049EAD0F46}" dt="2021-05-12T16:52:05.115" v="90" actId="1076"/>
          <ac:picMkLst>
            <pc:docMk/>
            <pc:sldMk cId="2966803401" sldId="365"/>
            <ac:picMk id="3076" creationId="{2F39A595-3DA9-41BB-919C-182C5BFCDC26}"/>
          </ac:picMkLst>
        </pc:picChg>
      </pc:sldChg>
    </pc:docChg>
  </pc:docChgLst>
  <pc:docChgLst>
    <pc:chgData name="Caroline Prodger" userId="e4ef2e75-b60b-401b-8ebe-291bdcf405f4" providerId="ADAL" clId="{A2C3289E-EF1A-4DC4-80CC-FCE94CC19D9B}"/>
    <pc:docChg chg="custSel modSld">
      <pc:chgData name="Caroline Prodger" userId="e4ef2e75-b60b-401b-8ebe-291bdcf405f4" providerId="ADAL" clId="{A2C3289E-EF1A-4DC4-80CC-FCE94CC19D9B}" dt="2021-09-01T10:13:37.742" v="19" actId="1076"/>
      <pc:docMkLst>
        <pc:docMk/>
      </pc:docMkLst>
      <pc:sldChg chg="modSp mod">
        <pc:chgData name="Caroline Prodger" userId="e4ef2e75-b60b-401b-8ebe-291bdcf405f4" providerId="ADAL" clId="{A2C3289E-EF1A-4DC4-80CC-FCE94CC19D9B}" dt="2021-09-01T10:13:29.381" v="16" actId="1076"/>
        <pc:sldMkLst>
          <pc:docMk/>
          <pc:sldMk cId="2106785053" sldId="364"/>
        </pc:sldMkLst>
        <pc:picChg chg="mod">
          <ac:chgData name="Caroline Prodger" userId="e4ef2e75-b60b-401b-8ebe-291bdcf405f4" providerId="ADAL" clId="{A2C3289E-EF1A-4DC4-80CC-FCE94CC19D9B}" dt="2021-09-01T10:13:29.381" v="16" actId="1076"/>
          <ac:picMkLst>
            <pc:docMk/>
            <pc:sldMk cId="2106785053" sldId="364"/>
            <ac:picMk id="5" creationId="{4509E6F3-AFB2-4973-B905-318F0716368F}"/>
          </ac:picMkLst>
        </pc:picChg>
      </pc:sldChg>
      <pc:sldChg chg="modSp mod">
        <pc:chgData name="Caroline Prodger" userId="e4ef2e75-b60b-401b-8ebe-291bdcf405f4" providerId="ADAL" clId="{A2C3289E-EF1A-4DC4-80CC-FCE94CC19D9B}" dt="2021-09-01T10:13:37.742" v="19" actId="1076"/>
        <pc:sldMkLst>
          <pc:docMk/>
          <pc:sldMk cId="2966803401" sldId="365"/>
        </pc:sldMkLst>
        <pc:picChg chg="mod">
          <ac:chgData name="Caroline Prodger" userId="e4ef2e75-b60b-401b-8ebe-291bdcf405f4" providerId="ADAL" clId="{A2C3289E-EF1A-4DC4-80CC-FCE94CC19D9B}" dt="2021-09-01T10:13:37.742" v="19" actId="1076"/>
          <ac:picMkLst>
            <pc:docMk/>
            <pc:sldMk cId="2966803401" sldId="365"/>
            <ac:picMk id="7" creationId="{CD29CF90-21F7-48C5-9EA9-EE414B47EEAC}"/>
          </ac:picMkLst>
        </pc:picChg>
      </pc:sldChg>
      <pc:sldChg chg="addSp delSp modSp mod delAnim">
        <pc:chgData name="Caroline Prodger" userId="e4ef2e75-b60b-401b-8ebe-291bdcf405f4" providerId="ADAL" clId="{A2C3289E-EF1A-4DC4-80CC-FCE94CC19D9B}" dt="2021-09-01T10:12:57.906" v="14" actId="26606"/>
        <pc:sldMkLst>
          <pc:docMk/>
          <pc:sldMk cId="1162792470" sldId="450"/>
        </pc:sldMkLst>
        <pc:spChg chg="del">
          <ac:chgData name="Caroline Prodger" userId="e4ef2e75-b60b-401b-8ebe-291bdcf405f4" providerId="ADAL" clId="{A2C3289E-EF1A-4DC4-80CC-FCE94CC19D9B}" dt="2021-09-01T10:11:58.007" v="7" actId="21"/>
          <ac:spMkLst>
            <pc:docMk/>
            <pc:sldMk cId="1162792470" sldId="450"/>
            <ac:spMk id="3" creationId="{00000000-0000-0000-0000-000000000000}"/>
          </ac:spMkLst>
        </pc:spChg>
        <pc:spChg chg="add del mod">
          <ac:chgData name="Caroline Prodger" userId="e4ef2e75-b60b-401b-8ebe-291bdcf405f4" providerId="ADAL" clId="{A2C3289E-EF1A-4DC4-80CC-FCE94CC19D9B}" dt="2021-09-01T10:11:43.165" v="1" actId="21"/>
          <ac:spMkLst>
            <pc:docMk/>
            <pc:sldMk cId="1162792470" sldId="450"/>
            <ac:spMk id="4" creationId="{59A0D4F8-C024-4CC3-87D8-F651E849558D}"/>
          </ac:spMkLst>
        </pc:spChg>
        <pc:spChg chg="del">
          <ac:chgData name="Caroline Prodger" userId="e4ef2e75-b60b-401b-8ebe-291bdcf405f4" providerId="ADAL" clId="{A2C3289E-EF1A-4DC4-80CC-FCE94CC19D9B}" dt="2021-09-01T10:11:55.335" v="6" actId="21"/>
          <ac:spMkLst>
            <pc:docMk/>
            <pc:sldMk cId="1162792470" sldId="450"/>
            <ac:spMk id="5" creationId="{00000000-0000-0000-0000-000000000000}"/>
          </ac:spMkLst>
        </pc:spChg>
        <pc:spChg chg="del">
          <ac:chgData name="Caroline Prodger" userId="e4ef2e75-b60b-401b-8ebe-291bdcf405f4" providerId="ADAL" clId="{A2C3289E-EF1A-4DC4-80CC-FCE94CC19D9B}" dt="2021-09-01T10:11:45.305" v="2" actId="21"/>
          <ac:spMkLst>
            <pc:docMk/>
            <pc:sldMk cId="1162792470" sldId="450"/>
            <ac:spMk id="6" creationId="{00000000-0000-0000-0000-000000000000}"/>
          </ac:spMkLst>
        </pc:spChg>
        <pc:spChg chg="del">
          <ac:chgData name="Caroline Prodger" userId="e4ef2e75-b60b-401b-8ebe-291bdcf405f4" providerId="ADAL" clId="{A2C3289E-EF1A-4DC4-80CC-FCE94CC19D9B}" dt="2021-09-01T10:11:52.632" v="5" actId="21"/>
          <ac:spMkLst>
            <pc:docMk/>
            <pc:sldMk cId="1162792470" sldId="450"/>
            <ac:spMk id="7" creationId="{00000000-0000-0000-0000-000000000000}"/>
          </ac:spMkLst>
        </pc:spChg>
        <pc:spChg chg="del">
          <ac:chgData name="Caroline Prodger" userId="e4ef2e75-b60b-401b-8ebe-291bdcf405f4" providerId="ADAL" clId="{A2C3289E-EF1A-4DC4-80CC-FCE94CC19D9B}" dt="2021-09-01T10:11:47.435" v="3" actId="21"/>
          <ac:spMkLst>
            <pc:docMk/>
            <pc:sldMk cId="1162792470" sldId="450"/>
            <ac:spMk id="9" creationId="{00000000-0000-0000-0000-000000000000}"/>
          </ac:spMkLst>
        </pc:spChg>
        <pc:spChg chg="del">
          <ac:chgData name="Caroline Prodger" userId="e4ef2e75-b60b-401b-8ebe-291bdcf405f4" providerId="ADAL" clId="{A2C3289E-EF1A-4DC4-80CC-FCE94CC19D9B}" dt="2021-09-01T10:11:50.415" v="4" actId="21"/>
          <ac:spMkLst>
            <pc:docMk/>
            <pc:sldMk cId="1162792470" sldId="450"/>
            <ac:spMk id="10" creationId="{00000000-0000-0000-0000-000000000000}"/>
          </ac:spMkLst>
        </pc:spChg>
        <pc:spChg chg="mod">
          <ac:chgData name="Caroline Prodger" userId="e4ef2e75-b60b-401b-8ebe-291bdcf405f4" providerId="ADAL" clId="{A2C3289E-EF1A-4DC4-80CC-FCE94CC19D9B}" dt="2021-09-01T10:12:44.184" v="12" actId="26606"/>
          <ac:spMkLst>
            <pc:docMk/>
            <pc:sldMk cId="1162792470" sldId="450"/>
            <ac:spMk id="11" creationId="{1538721E-3D59-9647-AEF1-C4E637075C35}"/>
          </ac:spMkLst>
        </pc:spChg>
        <pc:picChg chg="add mod modCrop">
          <ac:chgData name="Caroline Prodger" userId="e4ef2e75-b60b-401b-8ebe-291bdcf405f4" providerId="ADAL" clId="{A2C3289E-EF1A-4DC4-80CC-FCE94CC19D9B}" dt="2021-09-01T10:12:57.906" v="14" actId="26606"/>
          <ac:picMkLst>
            <pc:docMk/>
            <pc:sldMk cId="1162792470" sldId="450"/>
            <ac:picMk id="12" creationId="{FD784B6D-7F83-4D4E-83E9-F253E1FE2AD2}"/>
          </ac:picMkLst>
        </pc:picChg>
        <pc:picChg chg="del">
          <ac:chgData name="Caroline Prodger" userId="e4ef2e75-b60b-401b-8ebe-291bdcf405f4" providerId="ADAL" clId="{A2C3289E-EF1A-4DC4-80CC-FCE94CC19D9B}" dt="2021-09-01T10:11:39.356" v="0" actId="478"/>
          <ac:picMkLst>
            <pc:docMk/>
            <pc:sldMk cId="1162792470" sldId="450"/>
            <ac:picMk id="45058" creationId="{00000000-0000-0000-0000-000000000000}"/>
          </ac:picMkLst>
        </pc:picChg>
      </pc:sldChg>
    </pc:docChg>
  </pc:docChgLst>
  <pc:docChgLst>
    <pc:chgData name="Caroline Prodger" userId="e4ef2e75-b60b-401b-8ebe-291bdcf405f4" providerId="ADAL" clId="{1EE3F2BB-FBA6-4953-A699-24D8C9574AAF}"/>
    <pc:docChg chg="undo custSel addSld modSld sldOrd">
      <pc:chgData name="Caroline Prodger" userId="e4ef2e75-b60b-401b-8ebe-291bdcf405f4" providerId="ADAL" clId="{1EE3F2BB-FBA6-4953-A699-24D8C9574AAF}" dt="2021-06-29T13:47:38.580" v="460" actId="20577"/>
      <pc:docMkLst>
        <pc:docMk/>
      </pc:docMkLst>
      <pc:sldChg chg="modSp mod delCm">
        <pc:chgData name="Caroline Prodger" userId="e4ef2e75-b60b-401b-8ebe-291bdcf405f4" providerId="ADAL" clId="{1EE3F2BB-FBA6-4953-A699-24D8C9574AAF}" dt="2021-06-29T13:13:24.763" v="131"/>
        <pc:sldMkLst>
          <pc:docMk/>
          <pc:sldMk cId="0" sldId="331"/>
        </pc:sldMkLst>
        <pc:spChg chg="mod">
          <ac:chgData name="Caroline Prodger" userId="e4ef2e75-b60b-401b-8ebe-291bdcf405f4" providerId="ADAL" clId="{1EE3F2BB-FBA6-4953-A699-24D8C9574AAF}" dt="2021-06-29T13:13:24.763" v="131"/>
          <ac:spMkLst>
            <pc:docMk/>
            <pc:sldMk cId="0" sldId="331"/>
            <ac:spMk id="5" creationId="{1DC68696-6FE6-5041-B1A2-0717CB7894C7}"/>
          </ac:spMkLst>
        </pc:spChg>
      </pc:sldChg>
      <pc:sldChg chg="modSp mod delCm">
        <pc:chgData name="Caroline Prodger" userId="e4ef2e75-b60b-401b-8ebe-291bdcf405f4" providerId="ADAL" clId="{1EE3F2BB-FBA6-4953-A699-24D8C9574AAF}" dt="2021-06-29T13:20:45.065" v="345" actId="20577"/>
        <pc:sldMkLst>
          <pc:docMk/>
          <pc:sldMk cId="1710732528" sldId="354"/>
        </pc:sldMkLst>
        <pc:spChg chg="mod">
          <ac:chgData name="Caroline Prodger" userId="e4ef2e75-b60b-401b-8ebe-291bdcf405f4" providerId="ADAL" clId="{1EE3F2BB-FBA6-4953-A699-24D8C9574AAF}" dt="2021-06-29T13:20:45.065" v="345" actId="20577"/>
          <ac:spMkLst>
            <pc:docMk/>
            <pc:sldMk cId="1710732528" sldId="354"/>
            <ac:spMk id="3" creationId="{00000000-0000-0000-0000-000000000000}"/>
          </ac:spMkLst>
        </pc:spChg>
        <pc:spChg chg="mod">
          <ac:chgData name="Caroline Prodger" userId="e4ef2e75-b60b-401b-8ebe-291bdcf405f4" providerId="ADAL" clId="{1EE3F2BB-FBA6-4953-A699-24D8C9574AAF}" dt="2021-06-29T13:20:01.205" v="340" actId="20577"/>
          <ac:spMkLst>
            <pc:docMk/>
            <pc:sldMk cId="1710732528" sldId="354"/>
            <ac:spMk id="10" creationId="{44513A22-34C7-4484-A6C6-521555E36F34}"/>
          </ac:spMkLst>
        </pc:spChg>
      </pc:sldChg>
      <pc:sldChg chg="ord delCm">
        <pc:chgData name="Caroline Prodger" userId="e4ef2e75-b60b-401b-8ebe-291bdcf405f4" providerId="ADAL" clId="{1EE3F2BB-FBA6-4953-A699-24D8C9574AAF}" dt="2021-06-29T13:29:20.116" v="453"/>
        <pc:sldMkLst>
          <pc:docMk/>
          <pc:sldMk cId="1003168790" sldId="361"/>
        </pc:sldMkLst>
      </pc:sldChg>
      <pc:sldChg chg="modSp mod delCm">
        <pc:chgData name="Caroline Prodger" userId="e4ef2e75-b60b-401b-8ebe-291bdcf405f4" providerId="ADAL" clId="{1EE3F2BB-FBA6-4953-A699-24D8C9574AAF}" dt="2021-06-29T13:21:12.010" v="349" actId="20577"/>
        <pc:sldMkLst>
          <pc:docMk/>
          <pc:sldMk cId="1448458667" sldId="362"/>
        </pc:sldMkLst>
        <pc:spChg chg="mod">
          <ac:chgData name="Caroline Prodger" userId="e4ef2e75-b60b-401b-8ebe-291bdcf405f4" providerId="ADAL" clId="{1EE3F2BB-FBA6-4953-A699-24D8C9574AAF}" dt="2021-06-29T13:21:12.010" v="349" actId="20577"/>
          <ac:spMkLst>
            <pc:docMk/>
            <pc:sldMk cId="1448458667" sldId="362"/>
            <ac:spMk id="3" creationId="{00000000-0000-0000-0000-000000000000}"/>
          </ac:spMkLst>
        </pc:spChg>
      </pc:sldChg>
      <pc:sldChg chg="modSp mod">
        <pc:chgData name="Caroline Prodger" userId="e4ef2e75-b60b-401b-8ebe-291bdcf405f4" providerId="ADAL" clId="{1EE3F2BB-FBA6-4953-A699-24D8C9574AAF}" dt="2021-06-29T13:47:38.580" v="460" actId="20577"/>
        <pc:sldMkLst>
          <pc:docMk/>
          <pc:sldMk cId="433025634" sldId="363"/>
        </pc:sldMkLst>
        <pc:spChg chg="mod">
          <ac:chgData name="Caroline Prodger" userId="e4ef2e75-b60b-401b-8ebe-291bdcf405f4" providerId="ADAL" clId="{1EE3F2BB-FBA6-4953-A699-24D8C9574AAF}" dt="2021-06-29T13:47:38.580" v="460" actId="20577"/>
          <ac:spMkLst>
            <pc:docMk/>
            <pc:sldMk cId="433025634" sldId="363"/>
            <ac:spMk id="2" creationId="{00000000-0000-0000-0000-000000000000}"/>
          </ac:spMkLst>
        </pc:spChg>
      </pc:sldChg>
      <pc:sldChg chg="addSp modSp mod modNotesTx">
        <pc:chgData name="Caroline Prodger" userId="e4ef2e75-b60b-401b-8ebe-291bdcf405f4" providerId="ADAL" clId="{1EE3F2BB-FBA6-4953-A699-24D8C9574AAF}" dt="2021-06-29T13:28:20.505" v="448" actId="313"/>
        <pc:sldMkLst>
          <pc:docMk/>
          <pc:sldMk cId="1750801168" sldId="366"/>
        </pc:sldMkLst>
        <pc:spChg chg="mod">
          <ac:chgData name="Caroline Prodger" userId="e4ef2e75-b60b-401b-8ebe-291bdcf405f4" providerId="ADAL" clId="{1EE3F2BB-FBA6-4953-A699-24D8C9574AAF}" dt="2021-06-29T13:28:20.505" v="448" actId="313"/>
          <ac:spMkLst>
            <pc:docMk/>
            <pc:sldMk cId="1750801168" sldId="366"/>
            <ac:spMk id="2" creationId="{00000000-0000-0000-0000-000000000000}"/>
          </ac:spMkLst>
        </pc:spChg>
        <pc:spChg chg="add mod">
          <ac:chgData name="Caroline Prodger" userId="e4ef2e75-b60b-401b-8ebe-291bdcf405f4" providerId="ADAL" clId="{1EE3F2BB-FBA6-4953-A699-24D8C9574AAF}" dt="2021-06-29T13:26:06.404" v="443" actId="20577"/>
          <ac:spMkLst>
            <pc:docMk/>
            <pc:sldMk cId="1750801168" sldId="366"/>
            <ac:spMk id="3" creationId="{96CF913F-3B7B-4FFC-9093-7BFA8D0D4A70}"/>
          </ac:spMkLst>
        </pc:spChg>
        <pc:spChg chg="mod">
          <ac:chgData name="Caroline Prodger" userId="e4ef2e75-b60b-401b-8ebe-291bdcf405f4" providerId="ADAL" clId="{1EE3F2BB-FBA6-4953-A699-24D8C9574AAF}" dt="2021-06-29T13:26:00.753" v="438" actId="14100"/>
          <ac:spMkLst>
            <pc:docMk/>
            <pc:sldMk cId="1750801168" sldId="366"/>
            <ac:spMk id="5" creationId="{1DC68696-6FE6-5041-B1A2-0717CB7894C7}"/>
          </ac:spMkLst>
        </pc:spChg>
        <pc:picChg chg="add mod">
          <ac:chgData name="Caroline Prodger" userId="e4ef2e75-b60b-401b-8ebe-291bdcf405f4" providerId="ADAL" clId="{1EE3F2BB-FBA6-4953-A699-24D8C9574AAF}" dt="2021-06-29T13:28:15.114" v="446" actId="1076"/>
          <ac:picMkLst>
            <pc:docMk/>
            <pc:sldMk cId="1750801168" sldId="366"/>
            <ac:picMk id="6" creationId="{1849E8D2-3B8A-4C9D-B21A-9572C2380DE4}"/>
          </ac:picMkLst>
        </pc:picChg>
      </pc:sldChg>
      <pc:sldChg chg="modSp new mod">
        <pc:chgData name="Caroline Prodger" userId="e4ef2e75-b60b-401b-8ebe-291bdcf405f4" providerId="ADAL" clId="{1EE3F2BB-FBA6-4953-A699-24D8C9574AAF}" dt="2021-06-29T13:10:27.106" v="116" actId="12"/>
        <pc:sldMkLst>
          <pc:docMk/>
          <pc:sldMk cId="1387815120" sldId="367"/>
        </pc:sldMkLst>
        <pc:spChg chg="mod">
          <ac:chgData name="Caroline Prodger" userId="e4ef2e75-b60b-401b-8ebe-291bdcf405f4" providerId="ADAL" clId="{1EE3F2BB-FBA6-4953-A699-24D8C9574AAF}" dt="2021-06-29T13:06:12.165" v="48" actId="20577"/>
          <ac:spMkLst>
            <pc:docMk/>
            <pc:sldMk cId="1387815120" sldId="367"/>
            <ac:spMk id="2" creationId="{A192FB70-642A-4D35-AA52-C8BDD9127A8B}"/>
          </ac:spMkLst>
        </pc:spChg>
        <pc:spChg chg="mod">
          <ac:chgData name="Caroline Prodger" userId="e4ef2e75-b60b-401b-8ebe-291bdcf405f4" providerId="ADAL" clId="{1EE3F2BB-FBA6-4953-A699-24D8C9574AAF}" dt="2021-06-29T13:10:27.106" v="116" actId="12"/>
          <ac:spMkLst>
            <pc:docMk/>
            <pc:sldMk cId="1387815120" sldId="367"/>
            <ac:spMk id="3" creationId="{E68A748C-AD4B-48E8-B228-2D1F4B608BF0}"/>
          </ac:spMkLst>
        </pc:spChg>
      </pc:sldChg>
      <pc:sldChg chg="modSp new mod">
        <pc:chgData name="Caroline Prodger" userId="e4ef2e75-b60b-401b-8ebe-291bdcf405f4" providerId="ADAL" clId="{1EE3F2BB-FBA6-4953-A699-24D8C9574AAF}" dt="2021-06-29T13:16:43.463" v="264" actId="20577"/>
        <pc:sldMkLst>
          <pc:docMk/>
          <pc:sldMk cId="3621509877" sldId="368"/>
        </pc:sldMkLst>
        <pc:spChg chg="mod">
          <ac:chgData name="Caroline Prodger" userId="e4ef2e75-b60b-401b-8ebe-291bdcf405f4" providerId="ADAL" clId="{1EE3F2BB-FBA6-4953-A699-24D8C9574AAF}" dt="2021-06-29T13:14:54.966" v="152" actId="20577"/>
          <ac:spMkLst>
            <pc:docMk/>
            <pc:sldMk cId="3621509877" sldId="368"/>
            <ac:spMk id="2" creationId="{17C08692-D504-4189-A75D-35AE95C2CB12}"/>
          </ac:spMkLst>
        </pc:spChg>
        <pc:spChg chg="mod">
          <ac:chgData name="Caroline Prodger" userId="e4ef2e75-b60b-401b-8ebe-291bdcf405f4" providerId="ADAL" clId="{1EE3F2BB-FBA6-4953-A699-24D8C9574AAF}" dt="2021-06-29T13:16:43.463" v="264" actId="20577"/>
          <ac:spMkLst>
            <pc:docMk/>
            <pc:sldMk cId="3621509877" sldId="368"/>
            <ac:spMk id="3" creationId="{7307921C-1D03-4C23-AFF1-8556C1FA1ADF}"/>
          </ac:spMkLst>
        </pc:spChg>
      </pc:sldChg>
    </pc:docChg>
  </pc:docChgLst>
  <pc:docChgLst>
    <pc:chgData name="Caroline Prodger" userId="e4ef2e75-b60b-401b-8ebe-291bdcf405f4" providerId="ADAL" clId="{DC0C7C96-61A1-4160-BF65-76829C5D15FF}"/>
    <pc:docChg chg="modSld">
      <pc:chgData name="Caroline Prodger" userId="e4ef2e75-b60b-401b-8ebe-291bdcf405f4" providerId="ADAL" clId="{DC0C7C96-61A1-4160-BF65-76829C5D15FF}" dt="2021-07-13T16:07:39.121" v="1" actId="20577"/>
      <pc:docMkLst>
        <pc:docMk/>
      </pc:docMkLst>
      <pc:sldChg chg="modSp mod">
        <pc:chgData name="Caroline Prodger" userId="e4ef2e75-b60b-401b-8ebe-291bdcf405f4" providerId="ADAL" clId="{DC0C7C96-61A1-4160-BF65-76829C5D15FF}" dt="2021-07-13T16:07:39.121" v="1" actId="20577"/>
        <pc:sldMkLst>
          <pc:docMk/>
          <pc:sldMk cId="0" sldId="256"/>
        </pc:sldMkLst>
        <pc:spChg chg="mod">
          <ac:chgData name="Caroline Prodger" userId="e4ef2e75-b60b-401b-8ebe-291bdcf405f4" providerId="ADAL" clId="{DC0C7C96-61A1-4160-BF65-76829C5D15FF}" dt="2021-07-13T16:07:39.121" v="1" actId="20577"/>
          <ac:spMkLst>
            <pc:docMk/>
            <pc:sldMk cId="0" sldId="256"/>
            <ac:spMk id="2053" creationId="{00000000-0000-0000-0000-000000000000}"/>
          </ac:spMkLst>
        </pc:spChg>
      </pc:sldChg>
    </pc:docChg>
  </pc:docChgLst>
  <pc:docChgLst>
    <pc:chgData name="Caroline Prodger" userId="e4ef2e75-b60b-401b-8ebe-291bdcf405f4" providerId="ADAL" clId="{E683E2E5-EED6-4708-AD6E-CB7D3FFD2162}"/>
    <pc:docChg chg="custSel addSld delSld modSld">
      <pc:chgData name="Caroline Prodger" userId="e4ef2e75-b60b-401b-8ebe-291bdcf405f4" providerId="ADAL" clId="{E683E2E5-EED6-4708-AD6E-CB7D3FFD2162}" dt="2021-03-25T12:02:30.572" v="990"/>
      <pc:docMkLst>
        <pc:docMk/>
      </pc:docMkLst>
      <pc:sldChg chg="modSp mod addCm modCm">
        <pc:chgData name="Caroline Prodger" userId="e4ef2e75-b60b-401b-8ebe-291bdcf405f4" providerId="ADAL" clId="{E683E2E5-EED6-4708-AD6E-CB7D3FFD2162}" dt="2021-03-25T12:02:30.572" v="990"/>
        <pc:sldMkLst>
          <pc:docMk/>
          <pc:sldMk cId="0" sldId="256"/>
        </pc:sldMkLst>
        <pc:spChg chg="mod">
          <ac:chgData name="Caroline Prodger" userId="e4ef2e75-b60b-401b-8ebe-291bdcf405f4" providerId="ADAL" clId="{E683E2E5-EED6-4708-AD6E-CB7D3FFD2162}" dt="2021-03-25T11:45:24.228" v="14" actId="20577"/>
          <ac:spMkLst>
            <pc:docMk/>
            <pc:sldMk cId="0" sldId="256"/>
            <ac:spMk id="2053" creationId="{00000000-0000-0000-0000-000000000000}"/>
          </ac:spMkLst>
        </pc:spChg>
      </pc:sldChg>
      <pc:sldChg chg="addCm delCm">
        <pc:chgData name="Caroline Prodger" userId="e4ef2e75-b60b-401b-8ebe-291bdcf405f4" providerId="ADAL" clId="{E683E2E5-EED6-4708-AD6E-CB7D3FFD2162}" dt="2021-03-25T12:01:36.727" v="988" actId="1592"/>
        <pc:sldMkLst>
          <pc:docMk/>
          <pc:sldMk cId="0" sldId="267"/>
        </pc:sldMkLst>
      </pc:sldChg>
      <pc:sldChg chg="delSp modSp mod">
        <pc:chgData name="Caroline Prodger" userId="e4ef2e75-b60b-401b-8ebe-291bdcf405f4" providerId="ADAL" clId="{E683E2E5-EED6-4708-AD6E-CB7D3FFD2162}" dt="2021-03-25T11:55:24.624" v="681" actId="20577"/>
        <pc:sldMkLst>
          <pc:docMk/>
          <pc:sldMk cId="0" sldId="331"/>
        </pc:sldMkLst>
        <pc:spChg chg="mod">
          <ac:chgData name="Caroline Prodger" userId="e4ef2e75-b60b-401b-8ebe-291bdcf405f4" providerId="ADAL" clId="{E683E2E5-EED6-4708-AD6E-CB7D3FFD2162}" dt="2021-03-25T11:53:53.091" v="635" actId="20577"/>
          <ac:spMkLst>
            <pc:docMk/>
            <pc:sldMk cId="0" sldId="331"/>
            <ac:spMk id="2" creationId="{00000000-0000-0000-0000-000000000000}"/>
          </ac:spMkLst>
        </pc:spChg>
        <pc:spChg chg="mod">
          <ac:chgData name="Caroline Prodger" userId="e4ef2e75-b60b-401b-8ebe-291bdcf405f4" providerId="ADAL" clId="{E683E2E5-EED6-4708-AD6E-CB7D3FFD2162}" dt="2021-03-25T11:55:24.624" v="681" actId="20577"/>
          <ac:spMkLst>
            <pc:docMk/>
            <pc:sldMk cId="0" sldId="331"/>
            <ac:spMk id="5" creationId="{1DC68696-6FE6-5041-B1A2-0717CB7894C7}"/>
          </ac:spMkLst>
        </pc:spChg>
        <pc:picChg chg="del">
          <ac:chgData name="Caroline Prodger" userId="e4ef2e75-b60b-401b-8ebe-291bdcf405f4" providerId="ADAL" clId="{E683E2E5-EED6-4708-AD6E-CB7D3FFD2162}" dt="2021-03-25T11:52:36.786" v="523" actId="478"/>
          <ac:picMkLst>
            <pc:docMk/>
            <pc:sldMk cId="0" sldId="331"/>
            <ac:picMk id="2050" creationId="{0F3401B0-0D77-3244-B9A7-1A3E0612A716}"/>
          </ac:picMkLst>
        </pc:picChg>
      </pc:sldChg>
      <pc:sldChg chg="delSp modSp del mod">
        <pc:chgData name="Caroline Prodger" userId="e4ef2e75-b60b-401b-8ebe-291bdcf405f4" providerId="ADAL" clId="{E683E2E5-EED6-4708-AD6E-CB7D3FFD2162}" dt="2021-03-25T11:46:13.599" v="49" actId="2696"/>
        <pc:sldMkLst>
          <pc:docMk/>
          <pc:sldMk cId="611168073" sldId="343"/>
        </pc:sldMkLst>
        <pc:spChg chg="mod">
          <ac:chgData name="Caroline Prodger" userId="e4ef2e75-b60b-401b-8ebe-291bdcf405f4" providerId="ADAL" clId="{E683E2E5-EED6-4708-AD6E-CB7D3FFD2162}" dt="2021-03-25T11:46:09.664" v="48" actId="21"/>
          <ac:spMkLst>
            <pc:docMk/>
            <pc:sldMk cId="611168073" sldId="343"/>
            <ac:spMk id="3" creationId="{68581819-AC6B-E947-9100-FC567A48798C}"/>
          </ac:spMkLst>
        </pc:spChg>
        <pc:spChg chg="del mod">
          <ac:chgData name="Caroline Prodger" userId="e4ef2e75-b60b-401b-8ebe-291bdcf405f4" providerId="ADAL" clId="{E683E2E5-EED6-4708-AD6E-CB7D3FFD2162}" dt="2021-03-25T11:45:42.893" v="30" actId="21"/>
          <ac:spMkLst>
            <pc:docMk/>
            <pc:sldMk cId="611168073" sldId="343"/>
            <ac:spMk id="2054" creationId="{00000000-0000-0000-0000-000000000000}"/>
          </ac:spMkLst>
        </pc:spChg>
      </pc:sldChg>
      <pc:sldChg chg="delSp modSp mod">
        <pc:chgData name="Caroline Prodger" userId="e4ef2e75-b60b-401b-8ebe-291bdcf405f4" providerId="ADAL" clId="{E683E2E5-EED6-4708-AD6E-CB7D3FFD2162}" dt="2021-03-25T12:00:59.296" v="982" actId="20577"/>
        <pc:sldMkLst>
          <pc:docMk/>
          <pc:sldMk cId="2040964856" sldId="345"/>
        </pc:sldMkLst>
        <pc:spChg chg="mod">
          <ac:chgData name="Caroline Prodger" userId="e4ef2e75-b60b-401b-8ebe-291bdcf405f4" providerId="ADAL" clId="{E683E2E5-EED6-4708-AD6E-CB7D3FFD2162}" dt="2021-03-25T12:00:25.570" v="967" actId="20577"/>
          <ac:spMkLst>
            <pc:docMk/>
            <pc:sldMk cId="2040964856" sldId="345"/>
            <ac:spMk id="2" creationId="{00000000-0000-0000-0000-000000000000}"/>
          </ac:spMkLst>
        </pc:spChg>
        <pc:spChg chg="mod">
          <ac:chgData name="Caroline Prodger" userId="e4ef2e75-b60b-401b-8ebe-291bdcf405f4" providerId="ADAL" clId="{E683E2E5-EED6-4708-AD6E-CB7D3FFD2162}" dt="2021-03-25T12:00:59.296" v="982" actId="20577"/>
          <ac:spMkLst>
            <pc:docMk/>
            <pc:sldMk cId="2040964856" sldId="345"/>
            <ac:spMk id="3" creationId="{00000000-0000-0000-0000-000000000000}"/>
          </ac:spMkLst>
        </pc:spChg>
        <pc:picChg chg="del">
          <ac:chgData name="Caroline Prodger" userId="e4ef2e75-b60b-401b-8ebe-291bdcf405f4" providerId="ADAL" clId="{E683E2E5-EED6-4708-AD6E-CB7D3FFD2162}" dt="2021-03-25T12:00:03.941" v="919" actId="478"/>
          <ac:picMkLst>
            <pc:docMk/>
            <pc:sldMk cId="2040964856" sldId="345"/>
            <ac:picMk id="3074" creationId="{3B35E5FD-6AE6-0D46-A624-9F4D8AE3038D}"/>
          </ac:picMkLst>
        </pc:picChg>
      </pc:sldChg>
      <pc:sldChg chg="delSp modSp mod modNotesTx">
        <pc:chgData name="Caroline Prodger" userId="e4ef2e75-b60b-401b-8ebe-291bdcf405f4" providerId="ADAL" clId="{E683E2E5-EED6-4708-AD6E-CB7D3FFD2162}" dt="2021-03-25T11:50:12.524" v="268" actId="12"/>
        <pc:sldMkLst>
          <pc:docMk/>
          <pc:sldMk cId="858301066" sldId="346"/>
        </pc:sldMkLst>
        <pc:spChg chg="mod">
          <ac:chgData name="Caroline Prodger" userId="e4ef2e75-b60b-401b-8ebe-291bdcf405f4" providerId="ADAL" clId="{E683E2E5-EED6-4708-AD6E-CB7D3FFD2162}" dt="2021-03-25T11:49:29.784" v="204" actId="20577"/>
          <ac:spMkLst>
            <pc:docMk/>
            <pc:sldMk cId="858301066" sldId="346"/>
            <ac:spMk id="3" creationId="{68581819-AC6B-E947-9100-FC567A48798C}"/>
          </ac:spMkLst>
        </pc:spChg>
        <pc:spChg chg="mod">
          <ac:chgData name="Caroline Prodger" userId="e4ef2e75-b60b-401b-8ebe-291bdcf405f4" providerId="ADAL" clId="{E683E2E5-EED6-4708-AD6E-CB7D3FFD2162}" dt="2021-03-25T11:50:12.524" v="268" actId="12"/>
          <ac:spMkLst>
            <pc:docMk/>
            <pc:sldMk cId="858301066" sldId="346"/>
            <ac:spMk id="5" creationId="{DCBFEF3C-E4BE-5B44-A4C6-9DEC8C3C116D}"/>
          </ac:spMkLst>
        </pc:spChg>
        <pc:picChg chg="del">
          <ac:chgData name="Caroline Prodger" userId="e4ef2e75-b60b-401b-8ebe-291bdcf405f4" providerId="ADAL" clId="{E683E2E5-EED6-4708-AD6E-CB7D3FFD2162}" dt="2021-03-25T11:48:56.952" v="164" actId="478"/>
          <ac:picMkLst>
            <pc:docMk/>
            <pc:sldMk cId="858301066" sldId="346"/>
            <ac:picMk id="1026" creationId="{EBA802C3-26F0-B349-8D2B-3448F6A9E7F5}"/>
          </ac:picMkLst>
        </pc:picChg>
      </pc:sldChg>
      <pc:sldChg chg="del">
        <pc:chgData name="Caroline Prodger" userId="e4ef2e75-b60b-401b-8ebe-291bdcf405f4" providerId="ADAL" clId="{E683E2E5-EED6-4708-AD6E-CB7D3FFD2162}" dt="2021-03-25T12:01:07.787" v="983" actId="2696"/>
        <pc:sldMkLst>
          <pc:docMk/>
          <pc:sldMk cId="2779718798" sldId="348"/>
        </pc:sldMkLst>
      </pc:sldChg>
      <pc:sldChg chg="modSp mod">
        <pc:chgData name="Caroline Prodger" userId="e4ef2e75-b60b-401b-8ebe-291bdcf405f4" providerId="ADAL" clId="{E683E2E5-EED6-4708-AD6E-CB7D3FFD2162}" dt="2021-03-25T11:52:29.482" v="522" actId="12"/>
        <pc:sldMkLst>
          <pc:docMk/>
          <pc:sldMk cId="2899875157" sldId="353"/>
        </pc:sldMkLst>
        <pc:spChg chg="mod">
          <ac:chgData name="Caroline Prodger" userId="e4ef2e75-b60b-401b-8ebe-291bdcf405f4" providerId="ADAL" clId="{E683E2E5-EED6-4708-AD6E-CB7D3FFD2162}" dt="2021-03-25T11:51:50.464" v="425" actId="20577"/>
          <ac:spMkLst>
            <pc:docMk/>
            <pc:sldMk cId="2899875157" sldId="353"/>
            <ac:spMk id="3" creationId="{68581819-AC6B-E947-9100-FC567A48798C}"/>
          </ac:spMkLst>
        </pc:spChg>
        <pc:spChg chg="mod">
          <ac:chgData name="Caroline Prodger" userId="e4ef2e75-b60b-401b-8ebe-291bdcf405f4" providerId="ADAL" clId="{E683E2E5-EED6-4708-AD6E-CB7D3FFD2162}" dt="2021-03-25T11:52:29.482" v="522" actId="12"/>
          <ac:spMkLst>
            <pc:docMk/>
            <pc:sldMk cId="2899875157" sldId="353"/>
            <ac:spMk id="4" creationId="{2FA6746E-AC2B-AC4C-8030-8D04FFDAECEA}"/>
          </ac:spMkLst>
        </pc:spChg>
      </pc:sldChg>
      <pc:sldChg chg="modSp mod">
        <pc:chgData name="Caroline Prodger" userId="e4ef2e75-b60b-401b-8ebe-291bdcf405f4" providerId="ADAL" clId="{E683E2E5-EED6-4708-AD6E-CB7D3FFD2162}" dt="2021-03-25T11:59:53.473" v="918" actId="20577"/>
        <pc:sldMkLst>
          <pc:docMk/>
          <pc:sldMk cId="1710732528" sldId="354"/>
        </pc:sldMkLst>
        <pc:spChg chg="mod">
          <ac:chgData name="Caroline Prodger" userId="e4ef2e75-b60b-401b-8ebe-291bdcf405f4" providerId="ADAL" clId="{E683E2E5-EED6-4708-AD6E-CB7D3FFD2162}" dt="2021-03-25T11:55:41.904" v="719" actId="20577"/>
          <ac:spMkLst>
            <pc:docMk/>
            <pc:sldMk cId="1710732528" sldId="354"/>
            <ac:spMk id="2" creationId="{00000000-0000-0000-0000-000000000000}"/>
          </ac:spMkLst>
        </pc:spChg>
        <pc:spChg chg="mod">
          <ac:chgData name="Caroline Prodger" userId="e4ef2e75-b60b-401b-8ebe-291bdcf405f4" providerId="ADAL" clId="{E683E2E5-EED6-4708-AD6E-CB7D3FFD2162}" dt="2021-03-25T11:59:53.473" v="918" actId="20577"/>
          <ac:spMkLst>
            <pc:docMk/>
            <pc:sldMk cId="1710732528" sldId="354"/>
            <ac:spMk id="3" creationId="{00000000-0000-0000-0000-000000000000}"/>
          </ac:spMkLst>
        </pc:spChg>
      </pc:sldChg>
      <pc:sldChg chg="del">
        <pc:chgData name="Caroline Prodger" userId="e4ef2e75-b60b-401b-8ebe-291bdcf405f4" providerId="ADAL" clId="{E683E2E5-EED6-4708-AD6E-CB7D3FFD2162}" dt="2021-03-25T12:01:10.920" v="984" actId="2696"/>
        <pc:sldMkLst>
          <pc:docMk/>
          <pc:sldMk cId="4090163740" sldId="355"/>
        </pc:sldMkLst>
      </pc:sldChg>
      <pc:sldChg chg="del">
        <pc:chgData name="Caroline Prodger" userId="e4ef2e75-b60b-401b-8ebe-291bdcf405f4" providerId="ADAL" clId="{E683E2E5-EED6-4708-AD6E-CB7D3FFD2162}" dt="2021-03-25T12:01:18.415" v="985" actId="2696"/>
        <pc:sldMkLst>
          <pc:docMk/>
          <pc:sldMk cId="121565530" sldId="356"/>
        </pc:sldMkLst>
      </pc:sldChg>
      <pc:sldChg chg="del">
        <pc:chgData name="Caroline Prodger" userId="e4ef2e75-b60b-401b-8ebe-291bdcf405f4" providerId="ADAL" clId="{E683E2E5-EED6-4708-AD6E-CB7D3FFD2162}" dt="2021-03-25T12:01:20.644" v="986" actId="2696"/>
        <pc:sldMkLst>
          <pc:docMk/>
          <pc:sldMk cId="535053243" sldId="357"/>
        </pc:sldMkLst>
      </pc:sldChg>
      <pc:sldChg chg="delSp modSp mod modNotesTx">
        <pc:chgData name="Caroline Prodger" userId="e4ef2e75-b60b-401b-8ebe-291bdcf405f4" providerId="ADAL" clId="{E683E2E5-EED6-4708-AD6E-CB7D3FFD2162}" dt="2021-03-25T11:48:48.510" v="163" actId="12"/>
        <pc:sldMkLst>
          <pc:docMk/>
          <pc:sldMk cId="502822001" sldId="358"/>
        </pc:sldMkLst>
        <pc:spChg chg="mod">
          <ac:chgData name="Caroline Prodger" userId="e4ef2e75-b60b-401b-8ebe-291bdcf405f4" providerId="ADAL" clId="{E683E2E5-EED6-4708-AD6E-CB7D3FFD2162}" dt="2021-03-25T11:46:18.659" v="50"/>
          <ac:spMkLst>
            <pc:docMk/>
            <pc:sldMk cId="502822001" sldId="358"/>
            <ac:spMk id="3" creationId="{68581819-AC6B-E947-9100-FC567A48798C}"/>
          </ac:spMkLst>
        </pc:spChg>
        <pc:spChg chg="mod">
          <ac:chgData name="Caroline Prodger" userId="e4ef2e75-b60b-401b-8ebe-291bdcf405f4" providerId="ADAL" clId="{E683E2E5-EED6-4708-AD6E-CB7D3FFD2162}" dt="2021-03-25T11:48:48.510" v="163" actId="12"/>
          <ac:spMkLst>
            <pc:docMk/>
            <pc:sldMk cId="502822001" sldId="358"/>
            <ac:spMk id="5" creationId="{DCBFEF3C-E4BE-5B44-A4C6-9DEC8C3C116D}"/>
          </ac:spMkLst>
        </pc:spChg>
        <pc:picChg chg="del">
          <ac:chgData name="Caroline Prodger" userId="e4ef2e75-b60b-401b-8ebe-291bdcf405f4" providerId="ADAL" clId="{E683E2E5-EED6-4708-AD6E-CB7D3FFD2162}" dt="2021-03-25T11:46:21" v="51" actId="21"/>
          <ac:picMkLst>
            <pc:docMk/>
            <pc:sldMk cId="502822001" sldId="358"/>
            <ac:picMk id="1026" creationId="{EBA802C3-26F0-B349-8D2B-3448F6A9E7F5}"/>
          </ac:picMkLst>
        </pc:picChg>
      </pc:sldChg>
      <pc:sldChg chg="modSp new mod">
        <pc:chgData name="Caroline Prodger" userId="e4ef2e75-b60b-401b-8ebe-291bdcf405f4" providerId="ADAL" clId="{E683E2E5-EED6-4708-AD6E-CB7D3FFD2162}" dt="2021-03-25T11:53:15.472" v="604" actId="20577"/>
        <pc:sldMkLst>
          <pc:docMk/>
          <pc:sldMk cId="967930248" sldId="359"/>
        </pc:sldMkLst>
        <pc:spChg chg="mod">
          <ac:chgData name="Caroline Prodger" userId="e4ef2e75-b60b-401b-8ebe-291bdcf405f4" providerId="ADAL" clId="{E683E2E5-EED6-4708-AD6E-CB7D3FFD2162}" dt="2021-03-25T11:53:15.472" v="604" actId="20577"/>
          <ac:spMkLst>
            <pc:docMk/>
            <pc:sldMk cId="967930248" sldId="359"/>
            <ac:spMk id="2" creationId="{8C40FAF8-82CE-432C-BF57-6BDBAEA406F5}"/>
          </ac:spMkLst>
        </pc:spChg>
        <pc:spChg chg="mod">
          <ac:chgData name="Caroline Prodger" userId="e4ef2e75-b60b-401b-8ebe-291bdcf405f4" providerId="ADAL" clId="{E683E2E5-EED6-4708-AD6E-CB7D3FFD2162}" dt="2021-03-25T11:53:08.848" v="587" actId="20577"/>
          <ac:spMkLst>
            <pc:docMk/>
            <pc:sldMk cId="967930248" sldId="359"/>
            <ac:spMk id="3" creationId="{66474580-0C8C-4C3A-96F4-A1E73CAD6BA9}"/>
          </ac:spMkLst>
        </pc:spChg>
      </pc:sldChg>
      <pc:sldChg chg="modSp new mod">
        <pc:chgData name="Caroline Prodger" userId="e4ef2e75-b60b-401b-8ebe-291bdcf405f4" providerId="ADAL" clId="{E683E2E5-EED6-4708-AD6E-CB7D3FFD2162}" dt="2021-03-25T11:58:46.475" v="770" actId="313"/>
        <pc:sldMkLst>
          <pc:docMk/>
          <pc:sldMk cId="647608081" sldId="360"/>
        </pc:sldMkLst>
        <pc:spChg chg="mod">
          <ac:chgData name="Caroline Prodger" userId="e4ef2e75-b60b-401b-8ebe-291bdcf405f4" providerId="ADAL" clId="{E683E2E5-EED6-4708-AD6E-CB7D3FFD2162}" dt="2021-03-25T11:56:30.928" v="741" actId="20577"/>
          <ac:spMkLst>
            <pc:docMk/>
            <pc:sldMk cId="647608081" sldId="360"/>
            <ac:spMk id="2" creationId="{79218DB5-BB43-4B64-9D89-5CD0FFA198DE}"/>
          </ac:spMkLst>
        </pc:spChg>
        <pc:spChg chg="mod">
          <ac:chgData name="Caroline Prodger" userId="e4ef2e75-b60b-401b-8ebe-291bdcf405f4" providerId="ADAL" clId="{E683E2E5-EED6-4708-AD6E-CB7D3FFD2162}" dt="2021-03-25T11:58:46.475" v="770" actId="313"/>
          <ac:spMkLst>
            <pc:docMk/>
            <pc:sldMk cId="647608081" sldId="360"/>
            <ac:spMk id="3" creationId="{FD6CEA36-06F9-4CC8-9AC5-6025C48AB134}"/>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11/12/2025</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dirty="0"/>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dirty="0"/>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dirty="0"/>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s://www.bbc.co.uk/bitesize/guides/zmm39j6/revision/2" TargetMode="External"/><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2</a:t>
            </a:fld>
            <a:endParaRPr lang="en-GB" dirty="0"/>
          </a:p>
        </p:txBody>
      </p:sp>
    </p:spTree>
    <p:extLst>
      <p:ext uri="{BB962C8B-B14F-4D97-AF65-F5344CB8AC3E}">
        <p14:creationId xmlns:p14="http://schemas.microsoft.com/office/powerpoint/2010/main" val="220052423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Electricity and magnetism are symbiotic,</a:t>
            </a:r>
            <a:r>
              <a:rPr lang="en-US" baseline="0" dirty="0"/>
              <a:t> in other words you cannot have one without the other.</a:t>
            </a:r>
          </a:p>
          <a:p>
            <a:r>
              <a:rPr lang="en-US" dirty="0"/>
              <a:t>Therefore, when a conductor</a:t>
            </a:r>
            <a:r>
              <a:rPr lang="en-US" baseline="0" dirty="0"/>
              <a:t> is moved through a magnetic field it creates an electromagnetic force, and this is known as the generator principle.</a:t>
            </a:r>
          </a:p>
          <a:p>
            <a:r>
              <a:rPr lang="en-US" baseline="0" dirty="0"/>
              <a:t>For more see: </a:t>
            </a:r>
            <a:r>
              <a:rPr lang="en-US" dirty="0">
                <a:hlinkClick r:id="rId3"/>
              </a:rPr>
              <a:t>Electromagnetic induction - Electromagnets and motors - GCSE Physics (Single Science) Revision - BBC Bitesize</a:t>
            </a:r>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7</a:t>
            </a:fld>
            <a:endParaRPr lang="en-GB" dirty="0"/>
          </a:p>
        </p:txBody>
      </p:sp>
    </p:spTree>
    <p:extLst>
      <p:ext uri="{BB962C8B-B14F-4D97-AF65-F5344CB8AC3E}">
        <p14:creationId xmlns:p14="http://schemas.microsoft.com/office/powerpoint/2010/main" val="223041393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9</a:t>
            </a:fld>
            <a:endParaRPr lang="en-GB" dirty="0"/>
          </a:p>
        </p:txBody>
      </p:sp>
    </p:spTree>
    <p:extLst>
      <p:ext uri="{BB962C8B-B14F-4D97-AF65-F5344CB8AC3E}">
        <p14:creationId xmlns:p14="http://schemas.microsoft.com/office/powerpoint/2010/main" val="306444848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10</a:t>
            </a:fld>
            <a:endParaRPr lang="en-GB" dirty="0"/>
          </a:p>
        </p:txBody>
      </p:sp>
    </p:spTree>
    <p:extLst>
      <p:ext uri="{BB962C8B-B14F-4D97-AF65-F5344CB8AC3E}">
        <p14:creationId xmlns:p14="http://schemas.microsoft.com/office/powerpoint/2010/main" val="223020211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Tutor notes Suggest you stipulate that there is no electrical link between the Primary (input) and the Secondary (output), which is why transformers are used as Safety Isolation devices.  Equally that magnetic link needs to be continually pulsed, which is why transformers only work with alternating current.</a:t>
            </a:r>
          </a:p>
        </p:txBody>
      </p:sp>
      <p:sp>
        <p:nvSpPr>
          <p:cNvPr id="4" name="Slide Number Placeholder 3"/>
          <p:cNvSpPr>
            <a:spLocks noGrp="1"/>
          </p:cNvSpPr>
          <p:nvPr>
            <p:ph type="sldNum" sz="quarter" idx="5"/>
          </p:nvPr>
        </p:nvSpPr>
        <p:spPr/>
        <p:txBody>
          <a:bodyPr/>
          <a:lstStyle/>
          <a:p>
            <a:fld id="{1D847933-502B-D146-9428-3DDD196AD935}" type="slidenum">
              <a:rPr lang="en-GB" smtClean="0"/>
              <a:pPr/>
              <a:t>11</a:t>
            </a:fld>
            <a:endParaRPr lang="en-GB" dirty="0"/>
          </a:p>
        </p:txBody>
      </p:sp>
    </p:spTree>
    <p:extLst>
      <p:ext uri="{BB962C8B-B14F-4D97-AF65-F5344CB8AC3E}">
        <p14:creationId xmlns:p14="http://schemas.microsoft.com/office/powerpoint/2010/main" val="202423024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119290158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238432576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cSld name="2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Rectangle 4"/>
          <p:cNvSpPr>
            <a:spLocks noGrp="1" noChangeArrowheads="1"/>
          </p:cNvSpPr>
          <p:nvPr>
            <p:ph type="dt" sz="half" idx="10"/>
          </p:nvPr>
        </p:nvSpPr>
        <p:spPr>
          <a:ln/>
        </p:spPr>
        <p:txBody>
          <a:bodyPr/>
          <a:lstStyle>
            <a:lvl1pPr>
              <a:defRPr/>
            </a:lvl1pPr>
          </a:lstStyle>
          <a:p>
            <a:pPr>
              <a:defRPr/>
            </a:pPr>
            <a:endParaRPr lang="en-US" dirty="0"/>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6" name="Rectangle 6"/>
          <p:cNvSpPr>
            <a:spLocks noGrp="1" noChangeArrowheads="1"/>
          </p:cNvSpPr>
          <p:nvPr>
            <p:ph type="sldNum" sz="quarter" idx="12"/>
          </p:nvPr>
        </p:nvSpPr>
        <p:spPr>
          <a:ln/>
        </p:spPr>
        <p:txBody>
          <a:bodyPr/>
          <a:lstStyle>
            <a:lvl1pPr>
              <a:defRPr/>
            </a:lvl1pPr>
          </a:lstStyle>
          <a:p>
            <a:pPr>
              <a:defRPr/>
            </a:pPr>
            <a:fld id="{A5785232-C42B-4264-B303-87BA811CDF3C}" type="slidenum">
              <a:rPr lang="en-US"/>
              <a:pPr>
                <a:defRPr/>
              </a:pPr>
              <a:t>‹#›</a:t>
            </a:fld>
            <a:endParaRPr lang="en-US" dirty="0"/>
          </a:p>
        </p:txBody>
      </p:sp>
    </p:spTree>
    <p:extLst>
      <p:ext uri="{BB962C8B-B14F-4D97-AF65-F5344CB8AC3E}">
        <p14:creationId xmlns:p14="http://schemas.microsoft.com/office/powerpoint/2010/main" val="322179847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_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2.jp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14</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pic>
        <p:nvPicPr>
          <p:cNvPr id="13" name="Picture 12" descr="City &amp; Guilds and EAL logo">
            <a:extLst>
              <a:ext uri="{FF2B5EF4-FFF2-40B4-BE49-F238E27FC236}">
                <a16:creationId xmlns:a16="http://schemas.microsoft.com/office/drawing/2014/main" id="{54C8F537-6DBE-534E-B9F5-B8C14A123E71}"/>
              </a:ext>
            </a:extLst>
          </p:cNvPr>
          <p:cNvPicPr>
            <a:picLocks noChangeAspect="1"/>
          </p:cNvPicPr>
          <p:nvPr userDrawn="1"/>
        </p:nvPicPr>
        <p:blipFill>
          <a:blip r:embed="rId6" cstate="screen">
            <a:extLst>
              <a:ext uri="{28A0092B-C50C-407E-A947-70E740481C1C}">
                <a14:useLocalDpi xmlns:a14="http://schemas.microsoft.com/office/drawing/2010/main"/>
              </a:ext>
            </a:extLst>
          </a:blip>
          <a:stretch>
            <a:fillRect/>
          </a:stretch>
        </p:blipFill>
        <p:spPr>
          <a:xfrm>
            <a:off x="7030801" y="5866089"/>
            <a:ext cx="1655999" cy="501635"/>
          </a:xfrm>
          <a:prstGeom prst="rect">
            <a:avLst/>
          </a:prstGeom>
        </p:spPr>
      </p:pic>
      <p:sp>
        <p:nvSpPr>
          <p:cNvPr id="1029" name="Rectangle 14"/>
          <p:cNvSpPr>
            <a:spLocks noChangeArrowheads="1"/>
          </p:cNvSpPr>
          <p:nvPr userDrawn="1"/>
        </p:nvSpPr>
        <p:spPr bwMode="auto">
          <a:xfrm>
            <a:off x="453107" y="169161"/>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 in</a:t>
            </a:r>
            <a:br>
              <a:rPr lang="en-GB" sz="1400" baseline="0" dirty="0">
                <a:solidFill>
                  <a:schemeClr val="tx1"/>
                </a:solidFill>
              </a:rPr>
            </a:br>
            <a:r>
              <a:rPr lang="en-GB" sz="1400" b="1" baseline="0" dirty="0">
                <a:solidFill>
                  <a:schemeClr val="tx1"/>
                </a:solidFill>
              </a:rPr>
              <a:t>Construction: Onsite Construction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300 Onsite Construction Core</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2720B609-2DD7-4A98-91ED-8CF0E901FD61}"/>
              </a:ext>
            </a:extLst>
          </p:cNvPr>
          <p:cNvPicPr>
            <a:picLocks noChangeAspect="1"/>
          </p:cNvPicPr>
          <p:nvPr userDrawn="1"/>
        </p:nvPicPr>
        <p:blipFill>
          <a:blip r:embed="rId7"/>
          <a:stretch>
            <a:fillRect/>
          </a:stretch>
        </p:blipFill>
        <p:spPr>
          <a:xfrm>
            <a:off x="6738576" y="292425"/>
            <a:ext cx="1962150" cy="409575"/>
          </a:xfrm>
          <a:prstGeom prst="rect">
            <a:avLst/>
          </a:prstGeom>
        </p:spPr>
      </p:pic>
      <p:sp>
        <p:nvSpPr>
          <p:cNvPr id="4" name="Rectangle 1">
            <a:extLst>
              <a:ext uri="{FF2B5EF4-FFF2-40B4-BE49-F238E27FC236}">
                <a16:creationId xmlns:a16="http://schemas.microsoft.com/office/drawing/2014/main" id="{D3545B78-27EA-4132-95F7-BCBD10AA11C8}"/>
              </a:ext>
            </a:extLst>
          </p:cNvPr>
          <p:cNvSpPr>
            <a:spLocks noChangeArrowheads="1"/>
          </p:cNvSpPr>
          <p:nvPr userDrawn="1"/>
        </p:nvSpPr>
        <p:spPr bwMode="auto">
          <a:xfrm>
            <a:off x="395536" y="6450159"/>
            <a:ext cx="8892480"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en-US" sz="900" b="0" i="0" u="none" strike="noStrike" cap="none" normalizeH="0" baseline="0">
                <a:ln>
                  <a:noFill/>
                </a:ln>
                <a:solidFill>
                  <a:schemeClr val="tx1"/>
                </a:solidFill>
                <a:effectLst/>
                <a:latin typeface="+mn-lt"/>
                <a:ea typeface="Calibri" panose="020F0502020204030204" pitchFamily="34" charset="0"/>
                <a:cs typeface="Times New Roman" panose="02020603050405020304" pitchFamily="18" charset="0"/>
              </a:rPr>
              <a:t>© City &amp; Guilds Limited. </a:t>
            </a:r>
            <a:r>
              <a:rPr kumimoji="0" lang="en-GB" altLang="en-US" sz="900" b="0" i="0" u="none" strike="noStrike" cap="none" normalizeH="0" baseline="0" dirty="0">
                <a:ln>
                  <a:noFill/>
                </a:ln>
                <a:solidFill>
                  <a:schemeClr val="tx1"/>
                </a:solidFill>
                <a:effectLst/>
                <a:latin typeface="+mn-lt"/>
                <a:ea typeface="Calibri" panose="020F0502020204030204" pitchFamily="34" charset="0"/>
                <a:cs typeface="Times New Roman" panose="02020603050405020304" pitchFamily="18" charset="0"/>
              </a:rPr>
              <a:t>All rights reserved.</a:t>
            </a:r>
            <a:endParaRPr kumimoji="0" lang="en-GB" altLang="en-US" sz="900" b="0" i="0" u="none" strike="noStrike" cap="none" normalizeH="0" baseline="0" dirty="0">
              <a:ln>
                <a:noFill/>
              </a:ln>
              <a:solidFill>
                <a:schemeClr val="tx1"/>
              </a:solidFill>
              <a:effectLst/>
              <a:latin typeface="+mn-lt"/>
            </a:endParaRPr>
          </a:p>
        </p:txBody>
      </p:sp>
    </p:spTree>
    <p:extLst>
      <p:ext uri="{BB962C8B-B14F-4D97-AF65-F5344CB8AC3E}">
        <p14:creationId xmlns:p14="http://schemas.microsoft.com/office/powerpoint/2010/main" val="4225995388"/>
      </p:ext>
    </p:extLst>
  </p:cSld>
  <p:clrMap bg1="lt1" tx1="dk1" bg2="lt2" tx2="dk2" accent1="accent1" accent2="accent2" accent3="accent3" accent4="accent4" accent5="accent5" accent6="accent6" hlink="hlink" folHlink="folHlink"/>
  <p:sldLayoutIdLst>
    <p:sldLayoutId id="2147483655" r:id="rId1"/>
    <p:sldLayoutId id="2147483656" r:id="rId2"/>
    <p:sldLayoutId id="2147483657" r:id="rId3"/>
    <p:sldLayoutId id="2147483652" r:id="rId4"/>
  </p:sldLayoutIdLst>
  <p:hf hdr="0" ft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3" name="Rectangle 15"/>
          <p:cNvSpPr>
            <a:spLocks noGrp="1" noChangeArrowheads="1"/>
          </p:cNvSpPr>
          <p:nvPr>
            <p:ph type="title"/>
          </p:nvPr>
        </p:nvSpPr>
        <p:spPr>
          <a:xfrm>
            <a:off x="457200" y="3437124"/>
            <a:ext cx="8153400" cy="2514600"/>
          </a:xfrm>
        </p:spPr>
        <p:txBody>
          <a:bodyPr anchor="t"/>
          <a:lstStyle/>
          <a:p>
            <a:r>
              <a:rPr lang="en-GB" dirty="0"/>
              <a:t>PowerPoint 3: Electricity principles </a:t>
            </a:r>
          </a:p>
        </p:txBody>
      </p:sp>
      <p:sp>
        <p:nvSpPr>
          <p:cNvPr id="2050" name="Rectangle 14"/>
          <p:cNvSpPr>
            <a:spLocks noGrp="1" noChangeArrowheads="1"/>
          </p:cNvSpPr>
          <p:nvPr>
            <p:ph sz="quarter" idx="10"/>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457200" y="1788868"/>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pPr>
              <a:lnSpc>
                <a:spcPct val="150000"/>
              </a:lnSpc>
            </a:pPr>
            <a:r>
              <a:rPr lang="en-GB" sz="2400" b="1" dirty="0"/>
              <a:t>2. Construction science principles</a:t>
            </a:r>
          </a:p>
          <a:p>
            <a:pPr>
              <a:lnSpc>
                <a:spcPct val="150000"/>
              </a:lnSpc>
            </a:pPr>
            <a:r>
              <a:rPr lang="en-GB" sz="2400" b="1" dirty="0"/>
              <a:t>2.3 Electricity principles</a:t>
            </a:r>
            <a:endParaRPr lang="en-GB" sz="2400" dirty="0"/>
          </a:p>
          <a:p>
            <a:endParaRPr lang="en-GB" sz="2400" b="1"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8581819-AC6B-E947-9100-FC567A48798C}"/>
              </a:ext>
            </a:extLst>
          </p:cNvPr>
          <p:cNvSpPr>
            <a:spLocks noGrp="1"/>
          </p:cNvSpPr>
          <p:nvPr>
            <p:ph type="title"/>
          </p:nvPr>
        </p:nvSpPr>
        <p:spPr>
          <a:xfrm>
            <a:off x="457200" y="1052736"/>
            <a:ext cx="8229600" cy="382588"/>
          </a:xfrm>
        </p:spPr>
        <p:txBody>
          <a:bodyPr/>
          <a:lstStyle/>
          <a:p>
            <a:r>
              <a:rPr lang="en-GB" dirty="0"/>
              <a:t>Transformers</a:t>
            </a:r>
            <a:br>
              <a:rPr lang="en-GB" dirty="0"/>
            </a:br>
            <a:endParaRPr lang="en-US" dirty="0"/>
          </a:p>
        </p:txBody>
      </p:sp>
      <p:sp>
        <p:nvSpPr>
          <p:cNvPr id="4" name="Content Placeholder 2">
            <a:extLst>
              <a:ext uri="{FF2B5EF4-FFF2-40B4-BE49-F238E27FC236}">
                <a16:creationId xmlns:a16="http://schemas.microsoft.com/office/drawing/2014/main" id="{2FA6746E-AC2B-AC4C-8030-8D04FFDAECEA}"/>
              </a:ext>
            </a:extLst>
          </p:cNvPr>
          <p:cNvSpPr>
            <a:spLocks noGrp="1"/>
          </p:cNvSpPr>
          <p:nvPr>
            <p:ph sz="quarter" idx="10"/>
          </p:nvPr>
        </p:nvSpPr>
        <p:spPr>
          <a:xfrm>
            <a:off x="457200" y="1556792"/>
            <a:ext cx="8229600" cy="4392488"/>
          </a:xfrm>
        </p:spPr>
        <p:txBody>
          <a:bodyPr/>
          <a:lstStyle/>
          <a:p>
            <a:pPr marL="342900" indent="-342900">
              <a:buClr>
                <a:srgbClr val="0077E3"/>
              </a:buClr>
              <a:buFont typeface="Arial" panose="020B0604020202020204" pitchFamily="34" charset="0"/>
              <a:buChar char="•"/>
            </a:pPr>
            <a:r>
              <a:rPr lang="en-US" sz="1800" dirty="0">
                <a:ea typeface="ＭＳ Ｐゴシック" pitchFamily="-105" charset="-128"/>
              </a:rPr>
              <a:t>There are various types of transformer: step-up and step-down (power transformers), which can be either three-phase or single-phase. In addition there are:</a:t>
            </a:r>
          </a:p>
          <a:p>
            <a:pPr marL="342900" indent="-342900">
              <a:buClr>
                <a:srgbClr val="0077E3"/>
              </a:buClr>
              <a:buFont typeface="Arial" panose="020B0604020202020204" pitchFamily="34" charset="0"/>
              <a:buChar char="•"/>
            </a:pPr>
            <a:r>
              <a:rPr lang="en-US" sz="1800" dirty="0">
                <a:ea typeface="ＭＳ Ｐゴシック" pitchFamily="-105" charset="-128"/>
              </a:rPr>
              <a:t>current transformers (eg clamp meters)</a:t>
            </a:r>
          </a:p>
          <a:p>
            <a:pPr marL="342900" indent="-342900">
              <a:buClr>
                <a:srgbClr val="0077E3"/>
              </a:buClr>
              <a:buFont typeface="Arial" panose="020B0604020202020204" pitchFamily="34" charset="0"/>
              <a:buChar char="•"/>
            </a:pPr>
            <a:r>
              <a:rPr lang="en-US" sz="1800" dirty="0">
                <a:ea typeface="ＭＳ Ｐゴシック" pitchFamily="-105" charset="-128"/>
              </a:rPr>
              <a:t>safety isolation transformers (eg electric shavers)</a:t>
            </a:r>
          </a:p>
          <a:p>
            <a:pPr marL="342900" indent="-342900">
              <a:buClr>
                <a:srgbClr val="0077E3"/>
              </a:buClr>
              <a:buFont typeface="Arial" panose="020B0604020202020204" pitchFamily="34" charset="0"/>
              <a:buChar char="•"/>
            </a:pPr>
            <a:r>
              <a:rPr lang="en-US" sz="1800" dirty="0">
                <a:ea typeface="ＭＳ Ｐゴシック" pitchFamily="-105" charset="-128"/>
              </a:rPr>
              <a:t>autotransformers (reduced voltage systems such as a 110V supply)</a:t>
            </a:r>
          </a:p>
          <a:p>
            <a:pPr marL="342900" indent="-342900">
              <a:buClr>
                <a:srgbClr val="0077E3"/>
              </a:buClr>
              <a:buFont typeface="Arial" panose="020B0604020202020204" pitchFamily="34" charset="0"/>
              <a:buChar char="•"/>
            </a:pPr>
            <a:r>
              <a:rPr lang="en-GB" sz="1800" dirty="0">
                <a:ea typeface="ＭＳ Ｐゴシック" pitchFamily="-105" charset="-128"/>
              </a:rPr>
              <a:t>differing equipment supplies, eg 12V (battery), 230V (mains).</a:t>
            </a:r>
          </a:p>
          <a:p>
            <a:r>
              <a:rPr lang="en-GB" sz="1800" dirty="0">
                <a:ea typeface="ＭＳ Ｐゴシック" pitchFamily="-105" charset="-128"/>
              </a:rPr>
              <a:t>Industrial equipment cannot necessarily run on 12V, 110V or 230V because there is insufficient power (current) to drive heavy loads. Therefore, three-phase 400V supplies are used for larger electrical motors.</a:t>
            </a:r>
          </a:p>
          <a:p>
            <a:pPr marL="342900" indent="-342900">
              <a:buFont typeface="Arial" panose="020B0604020202020204" pitchFamily="34" charset="0"/>
              <a:buChar char="•"/>
            </a:pPr>
            <a:endParaRPr lang="en-US" dirty="0">
              <a:ea typeface="ＭＳ Ｐゴシック" pitchFamily="-105" charset="-128"/>
            </a:endParaRPr>
          </a:p>
        </p:txBody>
      </p:sp>
    </p:spTree>
    <p:extLst>
      <p:ext uri="{BB962C8B-B14F-4D97-AF65-F5344CB8AC3E}">
        <p14:creationId xmlns:p14="http://schemas.microsoft.com/office/powerpoint/2010/main" val="182074427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8ABDD1-A339-49B7-A3F2-CA6EBBF8DFFD}"/>
              </a:ext>
            </a:extLst>
          </p:cNvPr>
          <p:cNvSpPr>
            <a:spLocks noGrp="1"/>
          </p:cNvSpPr>
          <p:nvPr>
            <p:ph type="title"/>
          </p:nvPr>
        </p:nvSpPr>
        <p:spPr/>
        <p:txBody>
          <a:bodyPr/>
          <a:lstStyle/>
          <a:p>
            <a:r>
              <a:rPr lang="en-GB" dirty="0"/>
              <a:t>Step-up and step-down transformers</a:t>
            </a:r>
          </a:p>
        </p:txBody>
      </p:sp>
      <p:pic>
        <p:nvPicPr>
          <p:cNvPr id="5" name="Content Placeholder 4" descr="Diagram&#10;&#10;Description automatically generated">
            <a:extLst>
              <a:ext uri="{FF2B5EF4-FFF2-40B4-BE49-F238E27FC236}">
                <a16:creationId xmlns:a16="http://schemas.microsoft.com/office/drawing/2014/main" id="{4509E6F3-AFB2-4973-B905-318F0716368F}"/>
              </a:ext>
            </a:extLst>
          </p:cNvPr>
          <p:cNvPicPr>
            <a:picLocks noGrp="1" noChangeAspect="1"/>
          </p:cNvPicPr>
          <p:nvPr>
            <p:ph sz="quarter" idx="10"/>
          </p:nvPr>
        </p:nvPicPr>
        <p:blipFill rotWithShape="1">
          <a:blip r:embed="rId3" cstate="screen">
            <a:extLst>
              <a:ext uri="{28A0092B-C50C-407E-A947-70E740481C1C}">
                <a14:useLocalDpi xmlns:a14="http://schemas.microsoft.com/office/drawing/2010/main"/>
              </a:ext>
            </a:extLst>
          </a:blip>
          <a:srcRect l="6325" t="3461" r="6163"/>
          <a:stretch/>
        </p:blipFill>
        <p:spPr>
          <a:xfrm>
            <a:off x="4320499" y="2060848"/>
            <a:ext cx="4381506" cy="2971359"/>
          </a:xfrm>
        </p:spPr>
      </p:pic>
      <p:sp>
        <p:nvSpPr>
          <p:cNvPr id="4" name="Rectangle 3">
            <a:extLst>
              <a:ext uri="{FF2B5EF4-FFF2-40B4-BE49-F238E27FC236}">
                <a16:creationId xmlns:a16="http://schemas.microsoft.com/office/drawing/2014/main" id="{F38FAA7C-9354-584D-AB20-84B1224C6CF8}"/>
              </a:ext>
            </a:extLst>
          </p:cNvPr>
          <p:cNvSpPr/>
          <p:nvPr/>
        </p:nvSpPr>
        <p:spPr>
          <a:xfrm>
            <a:off x="457200" y="1844824"/>
            <a:ext cx="3600400" cy="3477875"/>
          </a:xfrm>
          <a:prstGeom prst="rect">
            <a:avLst/>
          </a:prstGeom>
        </p:spPr>
        <p:txBody>
          <a:bodyPr wrap="square">
            <a:spAutoFit/>
          </a:bodyPr>
          <a:lstStyle/>
          <a:p>
            <a:r>
              <a:rPr lang="en-GB" dirty="0">
                <a:latin typeface="Arial" panose="020B0604020202020204" pitchFamily="34" charset="0"/>
                <a:ea typeface="Cambria" panose="02040503050406030204" pitchFamily="18" charset="0"/>
              </a:rPr>
              <a:t>Step-up and step-down transformers allow us to easily multiply or divide voltage and current in AC circuits. AC voltage can be ‘stepped up’ and current ‘stepped down’ for reduced wire resistance power losses along power lines.</a:t>
            </a:r>
            <a:r>
              <a:rPr lang="en-GB" dirty="0">
                <a:effectLst/>
              </a:rPr>
              <a:t> </a:t>
            </a:r>
          </a:p>
          <a:p>
            <a:endParaRPr lang="en-GB" dirty="0"/>
          </a:p>
          <a:p>
            <a:endParaRPr lang="en-GB" dirty="0"/>
          </a:p>
        </p:txBody>
      </p:sp>
    </p:spTree>
    <p:extLst>
      <p:ext uri="{BB962C8B-B14F-4D97-AF65-F5344CB8AC3E}">
        <p14:creationId xmlns:p14="http://schemas.microsoft.com/office/powerpoint/2010/main" val="210678505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6970DC-C26D-4641-98C9-1D3AAA743238}"/>
              </a:ext>
            </a:extLst>
          </p:cNvPr>
          <p:cNvSpPr>
            <a:spLocks noGrp="1"/>
          </p:cNvSpPr>
          <p:nvPr>
            <p:ph type="title"/>
          </p:nvPr>
        </p:nvSpPr>
        <p:spPr/>
        <p:txBody>
          <a:bodyPr/>
          <a:lstStyle/>
          <a:p>
            <a:r>
              <a:rPr lang="en-GB" dirty="0"/>
              <a:t>Three-phase transformers</a:t>
            </a:r>
          </a:p>
        </p:txBody>
      </p:sp>
      <p:pic>
        <p:nvPicPr>
          <p:cNvPr id="7" name="Content Placeholder 6" descr="A picture containing appliance, kitchen appliance&#10;&#10;Description automatically generated">
            <a:extLst>
              <a:ext uri="{FF2B5EF4-FFF2-40B4-BE49-F238E27FC236}">
                <a16:creationId xmlns:a16="http://schemas.microsoft.com/office/drawing/2014/main" id="{CD29CF90-21F7-48C5-9EA9-EE414B47EEAC}"/>
              </a:ext>
            </a:extLst>
          </p:cNvPr>
          <p:cNvPicPr>
            <a:picLocks noGrp="1" noChangeAspect="1"/>
          </p:cNvPicPr>
          <p:nvPr>
            <p:ph sz="quarter" idx="10"/>
          </p:nvPr>
        </p:nvPicPr>
        <p:blipFill>
          <a:blip r:embed="rId2" cstate="screen">
            <a:extLst>
              <a:ext uri="{28A0092B-C50C-407E-A947-70E740481C1C}">
                <a14:useLocalDpi xmlns:a14="http://schemas.microsoft.com/office/drawing/2010/main"/>
              </a:ext>
            </a:extLst>
          </a:blip>
          <a:stretch>
            <a:fillRect/>
          </a:stretch>
        </p:blipFill>
        <p:spPr>
          <a:xfrm>
            <a:off x="4499992" y="2052150"/>
            <a:ext cx="4128484" cy="2753699"/>
          </a:xfrm>
        </p:spPr>
      </p:pic>
      <p:sp>
        <p:nvSpPr>
          <p:cNvPr id="5" name="Rectangle 4">
            <a:extLst>
              <a:ext uri="{FF2B5EF4-FFF2-40B4-BE49-F238E27FC236}">
                <a16:creationId xmlns:a16="http://schemas.microsoft.com/office/drawing/2014/main" id="{C2DC91FF-2069-6145-B2C1-BFB46CE12373}"/>
              </a:ext>
            </a:extLst>
          </p:cNvPr>
          <p:cNvSpPr/>
          <p:nvPr/>
        </p:nvSpPr>
        <p:spPr>
          <a:xfrm>
            <a:off x="457200" y="1844824"/>
            <a:ext cx="3744416" cy="2862322"/>
          </a:xfrm>
          <a:prstGeom prst="rect">
            <a:avLst/>
          </a:prstGeom>
        </p:spPr>
        <p:txBody>
          <a:bodyPr wrap="square">
            <a:spAutoFit/>
          </a:bodyPr>
          <a:lstStyle/>
          <a:p>
            <a:r>
              <a:rPr lang="en-GB" dirty="0">
                <a:latin typeface="Arial" panose="020B0604020202020204" pitchFamily="34" charset="0"/>
                <a:ea typeface="Times New Roman" panose="02020603050405020304" pitchFamily="18" charset="0"/>
              </a:rPr>
              <a:t>Three-phase transformers are static electromagnetic devices made to transmit energy or send alternating electrical signals between circuits. This equipment is mainly used for industrial purposes to generate, transmit and distribute electrical energy.</a:t>
            </a:r>
            <a:r>
              <a:rPr lang="en-GB" dirty="0">
                <a:effectLst/>
              </a:rPr>
              <a:t> </a:t>
            </a:r>
            <a:endParaRPr lang="en-GB" dirty="0"/>
          </a:p>
        </p:txBody>
      </p:sp>
    </p:spTree>
    <p:extLst>
      <p:ext uri="{BB962C8B-B14F-4D97-AF65-F5344CB8AC3E}">
        <p14:creationId xmlns:p14="http://schemas.microsoft.com/office/powerpoint/2010/main" val="296680340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Electricity in the built environment</a:t>
            </a:r>
          </a:p>
        </p:txBody>
      </p:sp>
      <p:sp>
        <p:nvSpPr>
          <p:cNvPr id="3" name="Content Placeholder 2"/>
          <p:cNvSpPr>
            <a:spLocks noGrp="1"/>
          </p:cNvSpPr>
          <p:nvPr>
            <p:ph sz="quarter" idx="10"/>
          </p:nvPr>
        </p:nvSpPr>
        <p:spPr>
          <a:xfrm>
            <a:off x="457200" y="2310146"/>
            <a:ext cx="5338936" cy="3141080"/>
          </a:xfrm>
        </p:spPr>
        <p:txBody>
          <a:bodyPr/>
          <a:lstStyle/>
          <a:p>
            <a:pPr marL="342900" indent="-342900">
              <a:buClr>
                <a:srgbClr val="0077E3"/>
              </a:buClr>
              <a:buFont typeface="Arial" panose="020B0604020202020204" pitchFamily="34" charset="0"/>
              <a:buChar char="•"/>
            </a:pPr>
            <a:r>
              <a:rPr lang="en-US" dirty="0"/>
              <a:t>Domestic properties do not normally need more than 100A to supply their electrical loads and a 230V single-phase supply can provide this.</a:t>
            </a:r>
          </a:p>
          <a:p>
            <a:pPr marL="342900" indent="-342900">
              <a:buClr>
                <a:srgbClr val="0077E3"/>
              </a:buClr>
              <a:buFont typeface="Arial" panose="020B0604020202020204" pitchFamily="34" charset="0"/>
              <a:buChar char="•"/>
            </a:pPr>
            <a:r>
              <a:rPr lang="en-US" dirty="0"/>
              <a:t>A large factory or commercial premises (eg a hotel or school) will need far more than 100A, and will therefore have a 400V, three-phase &amp; neutral supply.</a:t>
            </a:r>
          </a:p>
        </p:txBody>
      </p:sp>
      <p:sp>
        <p:nvSpPr>
          <p:cNvPr id="10" name="TextBox 9">
            <a:extLst>
              <a:ext uri="{FF2B5EF4-FFF2-40B4-BE49-F238E27FC236}">
                <a16:creationId xmlns:a16="http://schemas.microsoft.com/office/drawing/2014/main" id="{44513A22-34C7-4484-A6C6-521555E36F34}"/>
              </a:ext>
            </a:extLst>
          </p:cNvPr>
          <p:cNvSpPr txBox="1"/>
          <p:nvPr/>
        </p:nvSpPr>
        <p:spPr>
          <a:xfrm>
            <a:off x="323528" y="1388035"/>
            <a:ext cx="8064896" cy="707886"/>
          </a:xfrm>
          <a:prstGeom prst="rect">
            <a:avLst/>
          </a:prstGeom>
          <a:noFill/>
        </p:spPr>
        <p:txBody>
          <a:bodyPr wrap="square">
            <a:spAutoFit/>
          </a:bodyPr>
          <a:lstStyle/>
          <a:p>
            <a:pPr marL="342900" indent="-342900">
              <a:buClr>
                <a:srgbClr val="0077E3"/>
              </a:buClr>
              <a:buFont typeface="Arial" panose="020B0604020202020204" pitchFamily="34" charset="0"/>
              <a:buChar char="•"/>
            </a:pPr>
            <a:r>
              <a:rPr lang="en-US" dirty="0"/>
              <a:t>In construction, 110V is used onsite, because it is a safer voltage. This is known as a </a:t>
            </a:r>
            <a:r>
              <a:rPr lang="en-US" b="1" dirty="0"/>
              <a:t>reduced voltage system</a:t>
            </a:r>
            <a:r>
              <a:rPr lang="en-US" dirty="0"/>
              <a:t>.</a:t>
            </a:r>
          </a:p>
        </p:txBody>
      </p:sp>
      <p:pic>
        <p:nvPicPr>
          <p:cNvPr id="5" name="Picture 4" descr="A close-up of a sewing machine&#10;&#10;Description automatically generated with low confidence">
            <a:extLst>
              <a:ext uri="{FF2B5EF4-FFF2-40B4-BE49-F238E27FC236}">
                <a16:creationId xmlns:a16="http://schemas.microsoft.com/office/drawing/2014/main" id="{64FF0BB3-EFF6-48EA-989E-E037FB7A7D43}"/>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276014" y="2625003"/>
            <a:ext cx="2410786" cy="1607994"/>
          </a:xfrm>
          <a:prstGeom prst="rect">
            <a:avLst/>
          </a:prstGeom>
        </p:spPr>
      </p:pic>
    </p:spTree>
    <p:extLst>
      <p:ext uri="{BB962C8B-B14F-4D97-AF65-F5344CB8AC3E}">
        <p14:creationId xmlns:p14="http://schemas.microsoft.com/office/powerpoint/2010/main" val="171073252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sz="quarter" idx="10"/>
          </p:nvPr>
        </p:nvSpPr>
        <p:spPr>
          <a:xfrm>
            <a:off x="457200" y="1512000"/>
            <a:ext cx="8229600" cy="4248000"/>
          </a:xfrm>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8581819-AC6B-E947-9100-FC567A48798C}"/>
              </a:ext>
            </a:extLst>
          </p:cNvPr>
          <p:cNvSpPr>
            <a:spLocks noGrp="1"/>
          </p:cNvSpPr>
          <p:nvPr>
            <p:ph type="title"/>
          </p:nvPr>
        </p:nvSpPr>
        <p:spPr/>
        <p:txBody>
          <a:bodyPr/>
          <a:lstStyle/>
          <a:p>
            <a:r>
              <a:rPr lang="en-GB" dirty="0"/>
              <a:t>Sources of power</a:t>
            </a:r>
            <a:br>
              <a:rPr lang="en-GB" dirty="0"/>
            </a:br>
            <a:endParaRPr lang="en-US" dirty="0"/>
          </a:p>
        </p:txBody>
      </p:sp>
      <p:sp>
        <p:nvSpPr>
          <p:cNvPr id="5" name="Content Placeholder 4">
            <a:extLst>
              <a:ext uri="{FF2B5EF4-FFF2-40B4-BE49-F238E27FC236}">
                <a16:creationId xmlns:a16="http://schemas.microsoft.com/office/drawing/2014/main" id="{DCBFEF3C-E4BE-5B44-A4C6-9DEC8C3C116D}"/>
              </a:ext>
            </a:extLst>
          </p:cNvPr>
          <p:cNvSpPr>
            <a:spLocks noGrp="1"/>
          </p:cNvSpPr>
          <p:nvPr>
            <p:ph sz="quarter" idx="10"/>
          </p:nvPr>
        </p:nvSpPr>
        <p:spPr>
          <a:xfrm>
            <a:off x="457200" y="1512000"/>
            <a:ext cx="3970784" cy="4248000"/>
          </a:xfrm>
        </p:spPr>
        <p:txBody>
          <a:bodyPr/>
          <a:lstStyle/>
          <a:p>
            <a:pPr marL="342900" indent="-342900">
              <a:buClr>
                <a:srgbClr val="0077E3"/>
              </a:buClr>
              <a:buFont typeface="Arial" panose="020B0604020202020204" pitchFamily="34" charset="0"/>
              <a:buChar char="•"/>
            </a:pPr>
            <a:r>
              <a:rPr lang="en-US" b="1" dirty="0"/>
              <a:t>Fossil fuels</a:t>
            </a:r>
            <a:r>
              <a:rPr lang="en-US" dirty="0"/>
              <a:t> – oil, gas and coal.</a:t>
            </a:r>
          </a:p>
          <a:p>
            <a:pPr marL="342900" indent="-342900">
              <a:buClr>
                <a:srgbClr val="0077E3"/>
              </a:buClr>
              <a:buFont typeface="Arial" panose="020B0604020202020204" pitchFamily="34" charset="0"/>
              <a:buChar char="•"/>
            </a:pPr>
            <a:r>
              <a:rPr lang="en-US" b="1" dirty="0"/>
              <a:t>Nuclear power</a:t>
            </a:r>
            <a:r>
              <a:rPr lang="en-US" dirty="0"/>
              <a:t> – a controversial fuel, especially since radioactivity remains active for hundreds of years.</a:t>
            </a:r>
          </a:p>
          <a:p>
            <a:pPr marL="342900" indent="-342900">
              <a:buClr>
                <a:srgbClr val="0077E3"/>
              </a:buClr>
              <a:buFont typeface="Arial" panose="020B0604020202020204" pitchFamily="34" charset="0"/>
              <a:buChar char="•"/>
            </a:pPr>
            <a:r>
              <a:rPr lang="en-US" b="1" dirty="0"/>
              <a:t>Renewable energy</a:t>
            </a:r>
            <a:r>
              <a:rPr lang="en-US" dirty="0"/>
              <a:t> – solar, wind, water.</a:t>
            </a:r>
          </a:p>
        </p:txBody>
      </p:sp>
      <p:pic>
        <p:nvPicPr>
          <p:cNvPr id="4" name="Picture 3" descr="A picture containing chart&#10;&#10;Description automatically generated">
            <a:extLst>
              <a:ext uri="{FF2B5EF4-FFF2-40B4-BE49-F238E27FC236}">
                <a16:creationId xmlns:a16="http://schemas.microsoft.com/office/drawing/2014/main" id="{B298F34A-C73B-4C6E-8923-3B5F1666ABA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788024" y="1523859"/>
            <a:ext cx="3970784" cy="3970784"/>
          </a:xfrm>
          <a:prstGeom prst="rect">
            <a:avLst/>
          </a:prstGeom>
        </p:spPr>
      </p:pic>
    </p:spTree>
    <p:extLst>
      <p:ext uri="{BB962C8B-B14F-4D97-AF65-F5344CB8AC3E}">
        <p14:creationId xmlns:p14="http://schemas.microsoft.com/office/powerpoint/2010/main" val="85830106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C40FAF8-82CE-432C-BF57-6BDBAEA406F5}"/>
              </a:ext>
            </a:extLst>
          </p:cNvPr>
          <p:cNvSpPr>
            <a:spLocks noGrp="1"/>
          </p:cNvSpPr>
          <p:nvPr>
            <p:ph type="title"/>
          </p:nvPr>
        </p:nvSpPr>
        <p:spPr/>
        <p:txBody>
          <a:bodyPr/>
          <a:lstStyle/>
          <a:p>
            <a:r>
              <a:rPr lang="en-GB" dirty="0"/>
              <a:t>How power is generated from fuel</a:t>
            </a:r>
          </a:p>
        </p:txBody>
      </p:sp>
      <p:sp>
        <p:nvSpPr>
          <p:cNvPr id="3" name="Content Placeholder 2">
            <a:extLst>
              <a:ext uri="{FF2B5EF4-FFF2-40B4-BE49-F238E27FC236}">
                <a16:creationId xmlns:a16="http://schemas.microsoft.com/office/drawing/2014/main" id="{66474580-0C8C-4C3A-96F4-A1E73CAD6BA9}"/>
              </a:ext>
            </a:extLst>
          </p:cNvPr>
          <p:cNvSpPr>
            <a:spLocks noGrp="1"/>
          </p:cNvSpPr>
          <p:nvPr>
            <p:ph sz="quarter" idx="10"/>
          </p:nvPr>
        </p:nvSpPr>
        <p:spPr>
          <a:xfrm>
            <a:off x="457200" y="1512000"/>
            <a:ext cx="5626968" cy="3933224"/>
          </a:xfrm>
        </p:spPr>
        <p:txBody>
          <a:bodyPr/>
          <a:lstStyle/>
          <a:p>
            <a:pPr marL="342900" indent="-342900">
              <a:buClr>
                <a:srgbClr val="0077E3"/>
              </a:buClr>
              <a:buFont typeface="Arial" panose="020B0604020202020204" pitchFamily="34" charset="0"/>
              <a:buChar char="•"/>
            </a:pPr>
            <a:r>
              <a:rPr lang="en-GB" b="1" dirty="0"/>
              <a:t>Coal</a:t>
            </a:r>
            <a:r>
              <a:rPr lang="en-GB" dirty="0"/>
              <a:t> – coal-fired power stations burn coal to turn water into steam which drives a turbine (electrical generator).</a:t>
            </a:r>
          </a:p>
          <a:p>
            <a:pPr marL="342900" indent="-342900">
              <a:buClr>
                <a:srgbClr val="0077E3"/>
              </a:buClr>
              <a:buFont typeface="Arial" panose="020B0604020202020204" pitchFamily="34" charset="0"/>
              <a:buChar char="•"/>
            </a:pPr>
            <a:r>
              <a:rPr lang="en-GB" b="1" dirty="0"/>
              <a:t>Oil and gas </a:t>
            </a:r>
            <a:r>
              <a:rPr lang="en-GB" dirty="0"/>
              <a:t>– these fossil fuels produce heat on burning which generates electricity.</a:t>
            </a:r>
          </a:p>
          <a:p>
            <a:pPr marL="342900" indent="-342900">
              <a:buClr>
                <a:srgbClr val="0077E3"/>
              </a:buClr>
              <a:buFont typeface="Arial" panose="020B0604020202020204" pitchFamily="34" charset="0"/>
              <a:buChar char="•"/>
            </a:pPr>
            <a:r>
              <a:rPr lang="en-GB" b="1" dirty="0"/>
              <a:t>Nuclear power </a:t>
            </a:r>
            <a:r>
              <a:rPr lang="en-GB" dirty="0"/>
              <a:t>– relies on fusion to produce heat, then steam, etc.</a:t>
            </a:r>
          </a:p>
          <a:p>
            <a:pPr marL="342900" indent="-342900">
              <a:buClr>
                <a:srgbClr val="0077E3"/>
              </a:buClr>
              <a:buFont typeface="Arial" panose="020B0604020202020204" pitchFamily="34" charset="0"/>
              <a:buChar char="•"/>
            </a:pPr>
            <a:r>
              <a:rPr lang="en-GB" b="1" dirty="0"/>
              <a:t>Renewable generation </a:t>
            </a:r>
            <a:r>
              <a:rPr lang="en-GB" dirty="0"/>
              <a:t>– eg wind farms producing ‘clean’ energy by turning a turbine using the power of the wind.</a:t>
            </a:r>
          </a:p>
          <a:p>
            <a:pPr marL="342900" indent="-342900">
              <a:buFont typeface="Arial" panose="020B0604020202020204" pitchFamily="34" charset="0"/>
              <a:buChar char="•"/>
            </a:pPr>
            <a:endParaRPr lang="en-GB" dirty="0"/>
          </a:p>
        </p:txBody>
      </p:sp>
      <p:pic>
        <p:nvPicPr>
          <p:cNvPr id="5" name="Picture 4" descr="A picture containing bridge, building, railing&#10;&#10;Description automatically generated">
            <a:extLst>
              <a:ext uri="{FF2B5EF4-FFF2-40B4-BE49-F238E27FC236}">
                <a16:creationId xmlns:a16="http://schemas.microsoft.com/office/drawing/2014/main" id="{4793FEE4-6C63-4C20-8545-8E85A8FD8ED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432484" y="1198513"/>
            <a:ext cx="2254316" cy="1505729"/>
          </a:xfrm>
          <a:prstGeom prst="rect">
            <a:avLst/>
          </a:prstGeom>
        </p:spPr>
      </p:pic>
      <p:sp>
        <p:nvSpPr>
          <p:cNvPr id="6" name="TextBox 5">
            <a:extLst>
              <a:ext uri="{FF2B5EF4-FFF2-40B4-BE49-F238E27FC236}">
                <a16:creationId xmlns:a16="http://schemas.microsoft.com/office/drawing/2014/main" id="{0FB1AB8A-1D65-45C3-870D-9CB2C480DE42}"/>
              </a:ext>
            </a:extLst>
          </p:cNvPr>
          <p:cNvSpPr txBox="1"/>
          <p:nvPr/>
        </p:nvSpPr>
        <p:spPr>
          <a:xfrm>
            <a:off x="6432484" y="2940003"/>
            <a:ext cx="2254316" cy="1323439"/>
          </a:xfrm>
          <a:prstGeom prst="rect">
            <a:avLst/>
          </a:prstGeom>
        </p:spPr>
        <p:style>
          <a:lnRef idx="2">
            <a:schemeClr val="accent4"/>
          </a:lnRef>
          <a:fillRef idx="1">
            <a:schemeClr val="lt1"/>
          </a:fillRef>
          <a:effectRef idx="0">
            <a:schemeClr val="accent4"/>
          </a:effectRef>
          <a:fontRef idx="minor">
            <a:schemeClr val="dk1"/>
          </a:fontRef>
        </p:style>
        <p:txBody>
          <a:bodyPr wrap="square" rtlCol="0">
            <a:spAutoFit/>
          </a:bodyPr>
          <a:lstStyle/>
          <a:p>
            <a:r>
              <a:rPr lang="en-GB" sz="1600" dirty="0"/>
              <a:t>Hinkley Point C is a new nuclear power station, shown here under construction in 2021.</a:t>
            </a:r>
          </a:p>
        </p:txBody>
      </p:sp>
    </p:spTree>
    <p:extLst>
      <p:ext uri="{BB962C8B-B14F-4D97-AF65-F5344CB8AC3E}">
        <p14:creationId xmlns:p14="http://schemas.microsoft.com/office/powerpoint/2010/main" val="96793024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
            <a:extLst>
              <a:ext uri="{FF2B5EF4-FFF2-40B4-BE49-F238E27FC236}">
                <a16:creationId xmlns:a16="http://schemas.microsoft.com/office/drawing/2014/main" id="{1538721E-3D59-9647-AEF1-C4E637075C35}"/>
              </a:ext>
            </a:extLst>
          </p:cNvPr>
          <p:cNvSpPr>
            <a:spLocks noGrp="1"/>
          </p:cNvSpPr>
          <p:nvPr>
            <p:ph type="title"/>
          </p:nvPr>
        </p:nvSpPr>
        <p:spPr>
          <a:xfrm>
            <a:off x="457200" y="1008000"/>
            <a:ext cx="8218488" cy="382588"/>
          </a:xfrm>
        </p:spPr>
        <p:txBody>
          <a:bodyPr wrap="square" anchor="t">
            <a:normAutofit/>
          </a:bodyPr>
          <a:lstStyle/>
          <a:p>
            <a:r>
              <a:rPr lang="en-GB" dirty="0"/>
              <a:t>Components of a power generation system</a:t>
            </a:r>
          </a:p>
        </p:txBody>
      </p:sp>
      <p:pic>
        <p:nvPicPr>
          <p:cNvPr id="12" name="Picture 11" descr="Diagram&#10;&#10;Description automatically generated">
            <a:extLst>
              <a:ext uri="{FF2B5EF4-FFF2-40B4-BE49-F238E27FC236}">
                <a16:creationId xmlns:a16="http://schemas.microsoft.com/office/drawing/2014/main" id="{FD784B6D-7F83-4D4E-83E9-F253E1FE2AD2}"/>
              </a:ext>
            </a:extLst>
          </p:cNvPr>
          <p:cNvPicPr>
            <a:picLocks noChangeAspect="1"/>
          </p:cNvPicPr>
          <p:nvPr/>
        </p:nvPicPr>
        <p:blipFill rotWithShape="1">
          <a:blip r:embed="rId2"/>
          <a:srcRect l="7125" t="26347" r="8001" b="33187"/>
          <a:stretch/>
        </p:blipFill>
        <p:spPr>
          <a:xfrm>
            <a:off x="457200" y="2348880"/>
            <a:ext cx="7991638" cy="2857699"/>
          </a:xfrm>
          <a:prstGeom prst="rect">
            <a:avLst/>
          </a:prstGeom>
          <a:noFill/>
        </p:spPr>
      </p:pic>
    </p:spTree>
    <p:extLst>
      <p:ext uri="{BB962C8B-B14F-4D97-AF65-F5344CB8AC3E}">
        <p14:creationId xmlns:p14="http://schemas.microsoft.com/office/powerpoint/2010/main" val="116279247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AF68DF-49BE-427E-969F-F8D64F447552}"/>
              </a:ext>
            </a:extLst>
          </p:cNvPr>
          <p:cNvSpPr>
            <a:spLocks noGrp="1"/>
          </p:cNvSpPr>
          <p:nvPr>
            <p:ph type="title"/>
          </p:nvPr>
        </p:nvSpPr>
        <p:spPr/>
        <p:txBody>
          <a:bodyPr/>
          <a:lstStyle/>
          <a:p>
            <a:r>
              <a:rPr lang="en-GB" dirty="0"/>
              <a:t>Distribution</a:t>
            </a:r>
          </a:p>
        </p:txBody>
      </p:sp>
      <p:sp>
        <p:nvSpPr>
          <p:cNvPr id="3" name="Content Placeholder 2">
            <a:extLst>
              <a:ext uri="{FF2B5EF4-FFF2-40B4-BE49-F238E27FC236}">
                <a16:creationId xmlns:a16="http://schemas.microsoft.com/office/drawing/2014/main" id="{ED3108F4-F3D2-499C-9230-27271EDF8A73}"/>
              </a:ext>
            </a:extLst>
          </p:cNvPr>
          <p:cNvSpPr>
            <a:spLocks noGrp="1"/>
          </p:cNvSpPr>
          <p:nvPr>
            <p:ph sz="quarter" idx="10"/>
          </p:nvPr>
        </p:nvSpPr>
        <p:spPr/>
        <p:txBody>
          <a:bodyPr/>
          <a:lstStyle/>
          <a:p>
            <a:r>
              <a:rPr lang="en-GB" dirty="0"/>
              <a:t>The UK has a ‘super grid’ to distribute high voltages nationally, called the National Grid.</a:t>
            </a:r>
          </a:p>
          <a:p>
            <a:r>
              <a:rPr lang="en-US" b="1" dirty="0">
                <a:solidFill>
                  <a:srgbClr val="231F20"/>
                </a:solidFill>
              </a:rPr>
              <a:t>B</a:t>
            </a:r>
            <a:r>
              <a:rPr lang="en-US" b="1" i="0" dirty="0">
                <a:solidFill>
                  <a:srgbClr val="231F20"/>
                </a:solidFill>
                <a:effectLst/>
              </a:rPr>
              <a:t>efore electrical power leaves a power station</a:t>
            </a:r>
            <a:r>
              <a:rPr lang="en-US" b="0" i="0" dirty="0">
                <a:solidFill>
                  <a:srgbClr val="231F20"/>
                </a:solidFill>
                <a:effectLst/>
              </a:rPr>
              <a:t> it is transferred at high voltages by using ‘step-up’ transformers to increase the voltage to around 275,000V. </a:t>
            </a:r>
            <a:r>
              <a:rPr lang="en-GB" dirty="0"/>
              <a:t>Pylons are mainly used within the UK to distribute power over distances.</a:t>
            </a:r>
            <a:endParaRPr lang="en-US" b="0" i="0" dirty="0">
              <a:solidFill>
                <a:srgbClr val="231F20"/>
              </a:solidFill>
              <a:effectLst/>
            </a:endParaRPr>
          </a:p>
          <a:p>
            <a:pPr algn="l"/>
            <a:r>
              <a:rPr lang="en-US" b="1" dirty="0">
                <a:solidFill>
                  <a:srgbClr val="231F20"/>
                </a:solidFill>
              </a:rPr>
              <a:t>B</a:t>
            </a:r>
            <a:r>
              <a:rPr lang="en-US" b="1" i="0" dirty="0">
                <a:solidFill>
                  <a:srgbClr val="231F20"/>
                </a:solidFill>
                <a:effectLst/>
              </a:rPr>
              <a:t>efore electrical power enters homes and factories</a:t>
            </a:r>
            <a:r>
              <a:rPr lang="en-US" b="0" i="0" dirty="0">
                <a:solidFill>
                  <a:srgbClr val="231F20"/>
                </a:solidFill>
                <a:effectLst/>
              </a:rPr>
              <a:t> the voltages are decreased by ‘step-down’ transformers.</a:t>
            </a:r>
            <a:endParaRPr lang="en-GB" dirty="0"/>
          </a:p>
          <a:p>
            <a:endParaRPr lang="en-GB" dirty="0"/>
          </a:p>
          <a:p>
            <a:endParaRPr lang="en-GB" dirty="0"/>
          </a:p>
        </p:txBody>
      </p:sp>
    </p:spTree>
    <p:extLst>
      <p:ext uri="{BB962C8B-B14F-4D97-AF65-F5344CB8AC3E}">
        <p14:creationId xmlns:p14="http://schemas.microsoft.com/office/powerpoint/2010/main" val="193853165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218DB5-BB43-4B64-9D89-5CD0FFA198DE}"/>
              </a:ext>
            </a:extLst>
          </p:cNvPr>
          <p:cNvSpPr>
            <a:spLocks noGrp="1"/>
          </p:cNvSpPr>
          <p:nvPr>
            <p:ph type="title"/>
          </p:nvPr>
        </p:nvSpPr>
        <p:spPr/>
        <p:txBody>
          <a:bodyPr/>
          <a:lstStyle/>
          <a:p>
            <a:r>
              <a:rPr lang="en-GB" dirty="0"/>
              <a:t>Units of measurement for electricity</a:t>
            </a:r>
          </a:p>
        </p:txBody>
      </p:sp>
      <p:sp>
        <p:nvSpPr>
          <p:cNvPr id="3" name="Content Placeholder 2">
            <a:extLst>
              <a:ext uri="{FF2B5EF4-FFF2-40B4-BE49-F238E27FC236}">
                <a16:creationId xmlns:a16="http://schemas.microsoft.com/office/drawing/2014/main" id="{FD6CEA36-06F9-4CC8-9AC5-6025C48AB134}"/>
              </a:ext>
            </a:extLst>
          </p:cNvPr>
          <p:cNvSpPr>
            <a:spLocks noGrp="1"/>
          </p:cNvSpPr>
          <p:nvPr>
            <p:ph sz="quarter" idx="10"/>
          </p:nvPr>
        </p:nvSpPr>
        <p:spPr/>
        <p:txBody>
          <a:bodyPr/>
          <a:lstStyle/>
          <a:p>
            <a:pPr marL="342900" indent="-342900">
              <a:buClr>
                <a:srgbClr val="0077E3"/>
              </a:buClr>
              <a:buFont typeface="Arial" panose="020B0604020202020204" pitchFamily="34" charset="0"/>
              <a:buChar char="•"/>
            </a:pPr>
            <a:r>
              <a:rPr lang="en-US" dirty="0"/>
              <a:t>The base SI unit of amperes (A) is the unit of measurement for current. For example, lighting circuits don’t need as much energy and are 5A, whereas power circuits require 13A.</a:t>
            </a:r>
          </a:p>
          <a:p>
            <a:pPr marL="342900" indent="-342900">
              <a:buClr>
                <a:srgbClr val="0077E3"/>
              </a:buClr>
              <a:buFont typeface="Arial" panose="020B0604020202020204" pitchFamily="34" charset="0"/>
              <a:buChar char="•"/>
            </a:pPr>
            <a:r>
              <a:rPr lang="en-US" dirty="0"/>
              <a:t>A volt (V)</a:t>
            </a:r>
            <a:r>
              <a:rPr lang="en-US" dirty="0">
                <a:solidFill>
                  <a:srgbClr val="666666"/>
                </a:solidFill>
                <a:latin typeface="Roboto"/>
              </a:rPr>
              <a:t> </a:t>
            </a:r>
            <a:r>
              <a:rPr lang="en-US" dirty="0">
                <a:latin typeface="Arial" panose="020B0604020202020204" pitchFamily="34" charset="0"/>
                <a:cs typeface="Arial" panose="020B0604020202020204" pitchFamily="34" charset="0"/>
              </a:rPr>
              <a:t>is the derived unit for electric potential, electric potential difference (voltage) and electromotive force.</a:t>
            </a:r>
          </a:p>
          <a:p>
            <a:pPr marL="342900" indent="-342900">
              <a:buClr>
                <a:srgbClr val="0077E3"/>
              </a:buClr>
              <a:buFont typeface="Arial" panose="020B0604020202020204" pitchFamily="34" charset="0"/>
              <a:buChar char="•"/>
            </a:pPr>
            <a:r>
              <a:rPr lang="en-US" dirty="0"/>
              <a:t>The ohm (</a:t>
            </a:r>
            <a:r>
              <a:rPr lang="el-GR" dirty="0"/>
              <a:t>Ω</a:t>
            </a:r>
            <a:r>
              <a:rPr lang="en-GB" dirty="0"/>
              <a:t>)</a:t>
            </a:r>
            <a:r>
              <a:rPr lang="en-US" dirty="0"/>
              <a:t> is the derived unit of electrical resistance.</a:t>
            </a:r>
            <a:endParaRPr lang="en-GB" dirty="0"/>
          </a:p>
          <a:p>
            <a:pPr marL="342900" indent="-342900">
              <a:buClr>
                <a:srgbClr val="0077E3"/>
              </a:buClr>
              <a:buFont typeface="Arial" panose="020B0604020202020204" pitchFamily="34" charset="0"/>
              <a:buChar char="•"/>
            </a:pPr>
            <a:r>
              <a:rPr lang="en-GB" dirty="0"/>
              <a:t>The watt (W) is the SI unit of power, used to measure the rate of energy transfer.</a:t>
            </a:r>
            <a:endParaRPr lang="en-US" dirty="0"/>
          </a:p>
          <a:p>
            <a:endParaRPr lang="en-GB" dirty="0"/>
          </a:p>
        </p:txBody>
      </p:sp>
    </p:spTree>
    <p:extLst>
      <p:ext uri="{BB962C8B-B14F-4D97-AF65-F5344CB8AC3E}">
        <p14:creationId xmlns:p14="http://schemas.microsoft.com/office/powerpoint/2010/main" val="100316879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8581819-AC6B-E947-9100-FC567A48798C}"/>
              </a:ext>
            </a:extLst>
          </p:cNvPr>
          <p:cNvSpPr>
            <a:spLocks noGrp="1"/>
          </p:cNvSpPr>
          <p:nvPr>
            <p:ph type="title"/>
          </p:nvPr>
        </p:nvSpPr>
        <p:spPr/>
        <p:txBody>
          <a:bodyPr/>
          <a:lstStyle/>
          <a:p>
            <a:r>
              <a:rPr lang="en-US" dirty="0">
                <a:ea typeface="ＭＳ Ｐゴシック" pitchFamily="-105" charset="-128"/>
              </a:rPr>
              <a:t>Electromagnetic induction </a:t>
            </a:r>
            <a:br>
              <a:rPr lang="en-GB" dirty="0"/>
            </a:br>
            <a:endParaRPr lang="en-US" dirty="0"/>
          </a:p>
        </p:txBody>
      </p:sp>
      <p:sp>
        <p:nvSpPr>
          <p:cNvPr id="4" name="Content Placeholder 2">
            <a:extLst>
              <a:ext uri="{FF2B5EF4-FFF2-40B4-BE49-F238E27FC236}">
                <a16:creationId xmlns:a16="http://schemas.microsoft.com/office/drawing/2014/main" id="{2FA6746E-AC2B-AC4C-8030-8D04FFDAECEA}"/>
              </a:ext>
            </a:extLst>
          </p:cNvPr>
          <p:cNvSpPr>
            <a:spLocks noGrp="1"/>
          </p:cNvSpPr>
          <p:nvPr>
            <p:ph sz="quarter" idx="10"/>
          </p:nvPr>
        </p:nvSpPr>
        <p:spPr>
          <a:xfrm>
            <a:off x="457200" y="1512000"/>
            <a:ext cx="5554960" cy="4338000"/>
          </a:xfrm>
        </p:spPr>
        <p:txBody>
          <a:bodyPr/>
          <a:lstStyle/>
          <a:p>
            <a:r>
              <a:rPr lang="en-US" dirty="0">
                <a:ea typeface="ＭＳ Ｐゴシック" pitchFamily="-105" charset="-128"/>
              </a:rPr>
              <a:t>When rotated around each other, a magnet and a copper coil of wire create an electrical force.</a:t>
            </a:r>
          </a:p>
          <a:p>
            <a:pPr algn="l"/>
            <a:r>
              <a:rPr lang="en-US" b="0" i="0" dirty="0">
                <a:solidFill>
                  <a:srgbClr val="231F20"/>
                </a:solidFill>
                <a:effectLst/>
              </a:rPr>
              <a:t>A </a:t>
            </a:r>
            <a:r>
              <a:rPr lang="en-US" b="1" i="0" dirty="0">
                <a:solidFill>
                  <a:srgbClr val="231F20"/>
                </a:solidFill>
                <a:effectLst/>
              </a:rPr>
              <a:t>voltage</a:t>
            </a:r>
            <a:r>
              <a:rPr lang="en-US" b="0" i="0" dirty="0">
                <a:solidFill>
                  <a:srgbClr val="231F20"/>
                </a:solidFill>
                <a:effectLst/>
              </a:rPr>
              <a:t> is produced when a magnet moves into a coil of wire. This process is called </a:t>
            </a:r>
            <a:r>
              <a:rPr lang="en-US" b="1" i="0" dirty="0">
                <a:solidFill>
                  <a:srgbClr val="231F20"/>
                </a:solidFill>
                <a:effectLst/>
              </a:rPr>
              <a:t>electromagnetic induction</a:t>
            </a:r>
            <a:r>
              <a:rPr lang="en-US" b="0" i="0" dirty="0">
                <a:solidFill>
                  <a:srgbClr val="231F20"/>
                </a:solidFill>
                <a:effectLst/>
              </a:rPr>
              <a:t>. The direction of the induced voltage is reversed when the magnet is moved out of the coil again. If the coil is part of a complete circuit then a </a:t>
            </a:r>
            <a:r>
              <a:rPr lang="en-US" b="1" i="0" dirty="0">
                <a:solidFill>
                  <a:srgbClr val="231F20"/>
                </a:solidFill>
                <a:effectLst/>
              </a:rPr>
              <a:t>current</a:t>
            </a:r>
            <a:r>
              <a:rPr lang="en-US" b="0" i="0" dirty="0">
                <a:solidFill>
                  <a:srgbClr val="231F20"/>
                </a:solidFill>
                <a:effectLst/>
              </a:rPr>
              <a:t> will be induced in the circuit.</a:t>
            </a:r>
          </a:p>
          <a:p>
            <a:r>
              <a:rPr lang="en-US" dirty="0">
                <a:ea typeface="ＭＳ Ｐゴシック" pitchFamily="-105" charset="-128"/>
              </a:rPr>
              <a:t>This principle is what an electrical generator consists of: a copper coil surrounded by a magnet which generates electricity. </a:t>
            </a:r>
          </a:p>
        </p:txBody>
      </p:sp>
      <p:pic>
        <p:nvPicPr>
          <p:cNvPr id="5" name="Picture 4" descr="Diagram&#10;&#10;Description automatically generated">
            <a:extLst>
              <a:ext uri="{FF2B5EF4-FFF2-40B4-BE49-F238E27FC236}">
                <a16:creationId xmlns:a16="http://schemas.microsoft.com/office/drawing/2014/main" id="{83307F72-283B-44D1-BBBB-39EC27020F50}"/>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l="8296" r="11506"/>
          <a:stretch/>
        </p:blipFill>
        <p:spPr>
          <a:xfrm>
            <a:off x="6300192" y="2492896"/>
            <a:ext cx="2520281" cy="2258739"/>
          </a:xfrm>
          <a:prstGeom prst="rect">
            <a:avLst/>
          </a:prstGeom>
        </p:spPr>
      </p:pic>
    </p:spTree>
    <p:extLst>
      <p:ext uri="{BB962C8B-B14F-4D97-AF65-F5344CB8AC3E}">
        <p14:creationId xmlns:p14="http://schemas.microsoft.com/office/powerpoint/2010/main" val="289987515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C08692-D504-4189-A75D-35AE95C2CB12}"/>
              </a:ext>
            </a:extLst>
          </p:cNvPr>
          <p:cNvSpPr>
            <a:spLocks noGrp="1"/>
          </p:cNvSpPr>
          <p:nvPr>
            <p:ph type="title"/>
          </p:nvPr>
        </p:nvSpPr>
        <p:spPr/>
        <p:txBody>
          <a:bodyPr/>
          <a:lstStyle/>
          <a:p>
            <a:r>
              <a:rPr lang="en-GB" dirty="0"/>
              <a:t>Resistance</a:t>
            </a:r>
          </a:p>
        </p:txBody>
      </p:sp>
      <p:sp>
        <p:nvSpPr>
          <p:cNvPr id="3" name="Content Placeholder 2">
            <a:extLst>
              <a:ext uri="{FF2B5EF4-FFF2-40B4-BE49-F238E27FC236}">
                <a16:creationId xmlns:a16="http://schemas.microsoft.com/office/drawing/2014/main" id="{7307921C-1D03-4C23-AFF1-8556C1FA1ADF}"/>
              </a:ext>
            </a:extLst>
          </p:cNvPr>
          <p:cNvSpPr>
            <a:spLocks noGrp="1"/>
          </p:cNvSpPr>
          <p:nvPr>
            <p:ph sz="quarter" idx="10"/>
          </p:nvPr>
        </p:nvSpPr>
        <p:spPr/>
        <p:txBody>
          <a:bodyPr/>
          <a:lstStyle/>
          <a:p>
            <a:pPr algn="l"/>
            <a:r>
              <a:rPr lang="en-US" b="0" i="0" dirty="0">
                <a:effectLst/>
              </a:rPr>
              <a:t>All </a:t>
            </a:r>
            <a:r>
              <a:rPr lang="en-US" b="1" i="0" dirty="0">
                <a:effectLst/>
              </a:rPr>
              <a:t>conductors</a:t>
            </a:r>
            <a:r>
              <a:rPr lang="en-US" b="0" i="0" dirty="0">
                <a:effectLst/>
              </a:rPr>
              <a:t> show some opposition to electrical </a:t>
            </a:r>
            <a:r>
              <a:rPr lang="en-US" b="1" i="0" dirty="0">
                <a:effectLst/>
              </a:rPr>
              <a:t>current</a:t>
            </a:r>
            <a:r>
              <a:rPr lang="en-US" b="0" i="0" dirty="0">
                <a:effectLst/>
              </a:rPr>
              <a:t>. This opposition to current is called </a:t>
            </a:r>
            <a:r>
              <a:rPr lang="en-US" b="1" i="0" dirty="0">
                <a:effectLst/>
              </a:rPr>
              <a:t>resistance</a:t>
            </a:r>
            <a:r>
              <a:rPr lang="en-US" b="0" i="0" dirty="0">
                <a:effectLst/>
              </a:rPr>
              <a:t>. There are several factors that affect the resistance of a conductor such as:</a:t>
            </a:r>
          </a:p>
          <a:p>
            <a:pPr marL="342900" indent="-342900" algn="l">
              <a:buClr>
                <a:srgbClr val="0077E3"/>
              </a:buClr>
              <a:buFont typeface="Arial" panose="020B0604020202020204" pitchFamily="34" charset="0"/>
              <a:buChar char="•"/>
            </a:pPr>
            <a:r>
              <a:rPr lang="en-US" b="1" dirty="0"/>
              <a:t>m</a:t>
            </a:r>
            <a:r>
              <a:rPr lang="en-US" b="1" i="0" dirty="0">
                <a:effectLst/>
              </a:rPr>
              <a:t>aterial</a:t>
            </a:r>
            <a:r>
              <a:rPr lang="en-US" b="0" i="0" dirty="0">
                <a:effectLst/>
              </a:rPr>
              <a:t> – copper is a better conductor than steel as it has a lower resistance </a:t>
            </a:r>
          </a:p>
          <a:p>
            <a:pPr marL="342900" indent="-342900">
              <a:buClr>
                <a:srgbClr val="0077E3"/>
              </a:buClr>
              <a:buFont typeface="Arial" panose="020B0604020202020204" pitchFamily="34" charset="0"/>
              <a:buChar char="•"/>
            </a:pPr>
            <a:r>
              <a:rPr lang="en-US" b="1" dirty="0"/>
              <a:t>thickness</a:t>
            </a:r>
            <a:r>
              <a:rPr lang="en-US" dirty="0"/>
              <a:t> – wires with smaller diameters have greater resistance</a:t>
            </a:r>
          </a:p>
          <a:p>
            <a:pPr marL="342900" indent="-342900" algn="l">
              <a:buClr>
                <a:srgbClr val="0077E3"/>
              </a:buClr>
              <a:buFont typeface="Arial" panose="020B0604020202020204" pitchFamily="34" charset="0"/>
              <a:buChar char="•"/>
            </a:pPr>
            <a:r>
              <a:rPr lang="en-US" b="1" i="0" dirty="0">
                <a:effectLst/>
              </a:rPr>
              <a:t>length</a:t>
            </a:r>
            <a:r>
              <a:rPr lang="en-US" b="0" i="0" dirty="0">
                <a:effectLst/>
              </a:rPr>
              <a:t> – the longer the wire, the greater the resistance</a:t>
            </a:r>
          </a:p>
          <a:p>
            <a:pPr marL="342900" indent="-342900" algn="l">
              <a:buClr>
                <a:srgbClr val="0077E3"/>
              </a:buClr>
              <a:buFont typeface="Arial" panose="020B0604020202020204" pitchFamily="34" charset="0"/>
              <a:buChar char="•"/>
            </a:pPr>
            <a:r>
              <a:rPr lang="en-US" b="1" i="0" dirty="0">
                <a:effectLst/>
              </a:rPr>
              <a:t>temperature</a:t>
            </a:r>
            <a:r>
              <a:rPr lang="en-US" b="0" i="0" dirty="0">
                <a:effectLst/>
              </a:rPr>
              <a:t> – heating a wire increases its resistance.</a:t>
            </a:r>
          </a:p>
          <a:p>
            <a:pPr algn="l"/>
            <a:r>
              <a:rPr lang="en-US" b="0" i="0" dirty="0">
                <a:effectLst/>
              </a:rPr>
              <a:t>The two main ways of increasing the current in an electrical circuit are by increasing the voltage or by decreasing the resistance.</a:t>
            </a:r>
          </a:p>
          <a:p>
            <a:endParaRPr lang="en-GB" dirty="0"/>
          </a:p>
        </p:txBody>
      </p:sp>
    </p:spTree>
    <p:extLst>
      <p:ext uri="{BB962C8B-B14F-4D97-AF65-F5344CB8AC3E}">
        <p14:creationId xmlns:p14="http://schemas.microsoft.com/office/powerpoint/2010/main" val="362150987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Voltage, currents and resistance</a:t>
            </a:r>
          </a:p>
        </p:txBody>
      </p:sp>
      <p:sp>
        <p:nvSpPr>
          <p:cNvPr id="5" name="Content Placeholder 4">
            <a:extLst>
              <a:ext uri="{FF2B5EF4-FFF2-40B4-BE49-F238E27FC236}">
                <a16:creationId xmlns:a16="http://schemas.microsoft.com/office/drawing/2014/main" id="{1DC68696-6FE6-5041-B1A2-0717CB7894C7}"/>
              </a:ext>
            </a:extLst>
          </p:cNvPr>
          <p:cNvSpPr>
            <a:spLocks noGrp="1"/>
          </p:cNvSpPr>
          <p:nvPr>
            <p:ph sz="quarter" idx="10"/>
          </p:nvPr>
        </p:nvSpPr>
        <p:spPr/>
        <p:txBody>
          <a:bodyPr/>
          <a:lstStyle/>
          <a:p>
            <a:pPr marL="342900" indent="-342900">
              <a:lnSpc>
                <a:spcPct val="100000"/>
              </a:lnSpc>
              <a:spcBef>
                <a:spcPts val="0"/>
              </a:spcBef>
              <a:spcAft>
                <a:spcPts val="0"/>
              </a:spcAft>
              <a:buClr>
                <a:srgbClr val="0077E3"/>
              </a:buClr>
              <a:buFont typeface="Arial" panose="020B0604020202020204" pitchFamily="34" charset="0"/>
              <a:buChar char="•"/>
            </a:pPr>
            <a:r>
              <a:rPr lang="en-US" dirty="0"/>
              <a:t>Power remains unchanged within a transformer, therefore when voltage is boosted to very high levels, the output current is reduced significantly. </a:t>
            </a:r>
          </a:p>
          <a:p>
            <a:pPr marL="342900" indent="-342900">
              <a:lnSpc>
                <a:spcPct val="100000"/>
              </a:lnSpc>
              <a:spcBef>
                <a:spcPts val="0"/>
              </a:spcBef>
              <a:spcAft>
                <a:spcPts val="0"/>
              </a:spcAft>
              <a:buClr>
                <a:srgbClr val="0077E3"/>
              </a:buClr>
              <a:buFont typeface="Arial" panose="020B0604020202020204" pitchFamily="34" charset="0"/>
              <a:buChar char="•"/>
            </a:pPr>
            <a:endParaRPr lang="en-US" dirty="0"/>
          </a:p>
          <a:p>
            <a:pPr marL="342900" indent="-342900">
              <a:lnSpc>
                <a:spcPct val="100000"/>
              </a:lnSpc>
              <a:spcBef>
                <a:spcPts val="0"/>
              </a:spcBef>
              <a:spcAft>
                <a:spcPts val="0"/>
              </a:spcAft>
              <a:buClr>
                <a:srgbClr val="0077E3"/>
              </a:buClr>
              <a:buFont typeface="Arial" panose="020B0604020202020204" pitchFamily="34" charset="0"/>
              <a:buChar char="•"/>
            </a:pPr>
            <a:r>
              <a:rPr lang="en-US" dirty="0"/>
              <a:t>Heat and the amount of voltage dropped across the conductors are also significantly reduced. </a:t>
            </a:r>
          </a:p>
          <a:p>
            <a:pPr>
              <a:lnSpc>
                <a:spcPct val="100000"/>
              </a:lnSpc>
              <a:spcBef>
                <a:spcPts val="0"/>
              </a:spcBef>
              <a:spcAft>
                <a:spcPts val="0"/>
              </a:spcAft>
            </a:pPr>
            <a:endParaRPr lang="en-US" dirty="0"/>
          </a:p>
          <a:p>
            <a:pPr marL="342900" indent="-342900">
              <a:lnSpc>
                <a:spcPct val="100000"/>
              </a:lnSpc>
              <a:spcBef>
                <a:spcPts val="0"/>
              </a:spcBef>
              <a:spcAft>
                <a:spcPts val="0"/>
              </a:spcAft>
              <a:buClr>
                <a:srgbClr val="0077E3"/>
              </a:buClr>
              <a:buFont typeface="Arial" panose="020B0604020202020204" pitchFamily="34" charset="0"/>
              <a:buChar char="•"/>
            </a:pPr>
            <a:r>
              <a:rPr lang="en-US" dirty="0"/>
              <a:t>Thereafter, smaller conductors can be used in the transmission of electricity. </a:t>
            </a:r>
          </a:p>
          <a:p>
            <a:pPr>
              <a:lnSpc>
                <a:spcPct val="100000"/>
              </a:lnSpc>
              <a:spcBef>
                <a:spcPts val="0"/>
              </a:spcBef>
              <a:spcAft>
                <a:spcPts val="0"/>
              </a:spcAft>
            </a:pPr>
            <a:endParaRPr lang="en-US" dirty="0"/>
          </a:p>
          <a:p>
            <a:pPr marL="342900" indent="-342900">
              <a:lnSpc>
                <a:spcPct val="100000"/>
              </a:lnSpc>
              <a:spcBef>
                <a:spcPts val="0"/>
              </a:spcBef>
              <a:spcAft>
                <a:spcPts val="0"/>
              </a:spcAft>
              <a:buClr>
                <a:srgbClr val="0077E3"/>
              </a:buClr>
              <a:buFont typeface="Arial" panose="020B0604020202020204" pitchFamily="34" charset="0"/>
              <a:buChar char="•"/>
            </a:pPr>
            <a:r>
              <a:rPr lang="en-US" dirty="0"/>
              <a:t>This means transformers ensure that the transmission of electricity is as efficient as possible.</a:t>
            </a:r>
          </a:p>
          <a:p>
            <a:pPr>
              <a:lnSpc>
                <a:spcPct val="100000"/>
              </a:lnSpc>
              <a:spcBef>
                <a:spcPts val="0"/>
              </a:spcBef>
              <a:spcAft>
                <a:spcPts val="0"/>
              </a:spcAft>
            </a:pPr>
            <a:endParaRPr lang="en-US" dirty="0"/>
          </a:p>
        </p:txBody>
      </p:sp>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1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99F16286C48BA4FB36DA225EFE1545E" ma:contentTypeVersion="4" ma:contentTypeDescription="Create a new document." ma:contentTypeScope="" ma:versionID="e53d2e6a40ee7e4eea57efa1f1203e0b">
  <xsd:schema xmlns:xsd="http://www.w3.org/2001/XMLSchema" xmlns:xs="http://www.w3.org/2001/XMLSchema" xmlns:p="http://schemas.microsoft.com/office/2006/metadata/properties" xmlns:ns2="4b678ced-8ee3-4992-8a93-8a291cb51b09" targetNamespace="http://schemas.microsoft.com/office/2006/metadata/properties" ma:root="true" ma:fieldsID="629eada1725efa428db74041cb4d564d" ns2:_="">
    <xsd:import namespace="4b678ced-8ee3-4992-8a93-8a291cb51b09"/>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b678ced-8ee3-4992-8a93-8a291cb51b0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0DE2D497-7A29-48FF-B70E-D4E6E9DE78DE}">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4b678ced-8ee3-4992-8a93-8a291cb51b0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B7E4D87F-AC50-41CB-992C-892B9046A3A4}">
  <ds:schemaRefs>
    <ds:schemaRef ds:uri="http://schemas.microsoft.com/office/2006/metadata/properties"/>
    <ds:schemaRef ds:uri="http://schemas.microsoft.com/office/infopath/2007/PartnerControls"/>
  </ds:schemaRefs>
</ds:datastoreItem>
</file>

<file path=customXml/itemProps3.xml><?xml version="1.0" encoding="utf-8"?>
<ds:datastoreItem xmlns:ds="http://schemas.openxmlformats.org/officeDocument/2006/customXml" ds:itemID="{F97B3D66-4524-41A5-9F0D-DE7CDA7C662F}">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5</TotalTime>
  <Words>1001</Words>
  <Application>Microsoft Office PowerPoint</Application>
  <PresentationFormat>On-screen Show (4:3)</PresentationFormat>
  <Paragraphs>71</Paragraphs>
  <Slides>14</Slides>
  <Notes>5</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14</vt:i4>
      </vt:variant>
    </vt:vector>
  </HeadingPairs>
  <TitlesOfParts>
    <vt:vector size="20" baseType="lpstr">
      <vt:lpstr>ＭＳ Ｐゴシック</vt:lpstr>
      <vt:lpstr>Arial</vt:lpstr>
      <vt:lpstr>Lucida Grande</vt:lpstr>
      <vt:lpstr>Roboto</vt:lpstr>
      <vt:lpstr>Times New Roman</vt:lpstr>
      <vt:lpstr>1_Default Design</vt:lpstr>
      <vt:lpstr>PowerPoint 3: Electricity principles </vt:lpstr>
      <vt:lpstr>Sources of power </vt:lpstr>
      <vt:lpstr>How power is generated from fuel</vt:lpstr>
      <vt:lpstr>Components of a power generation system</vt:lpstr>
      <vt:lpstr>Distribution</vt:lpstr>
      <vt:lpstr>Units of measurement for electricity</vt:lpstr>
      <vt:lpstr>Electromagnetic induction  </vt:lpstr>
      <vt:lpstr>Resistance</vt:lpstr>
      <vt:lpstr>Voltage, currents and resistance</vt:lpstr>
      <vt:lpstr>Transformers </vt:lpstr>
      <vt:lpstr>Step-up and step-down transformers</vt:lpstr>
      <vt:lpstr>Three-phase transformers</vt:lpstr>
      <vt:lpstr>Electricity in the built environment</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Suzanne Thurston</cp:lastModifiedBy>
  <cp:revision>178</cp:revision>
  <dcterms:created xsi:type="dcterms:W3CDTF">2013-05-28T00:38:54Z</dcterms:created>
  <dcterms:modified xsi:type="dcterms:W3CDTF">2025-11-12T14:30:23Z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0x010100B99F16286C48BA4FB36DA225EFE1545E</vt:lpwstr>
  </property>
</Properties>
</file>