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6"/>
  </p:notesMasterIdLst>
  <p:handoutMasterIdLst>
    <p:handoutMasterId r:id="rId27"/>
  </p:handoutMasterIdLst>
  <p:sldIdLst>
    <p:sldId id="256" r:id="rId5"/>
    <p:sldId id="346" r:id="rId6"/>
    <p:sldId id="374" r:id="rId7"/>
    <p:sldId id="373" r:id="rId8"/>
    <p:sldId id="375" r:id="rId9"/>
    <p:sldId id="376" r:id="rId10"/>
    <p:sldId id="353" r:id="rId11"/>
    <p:sldId id="359" r:id="rId12"/>
    <p:sldId id="360" r:id="rId13"/>
    <p:sldId id="361" r:id="rId14"/>
    <p:sldId id="331" r:id="rId15"/>
    <p:sldId id="364" r:id="rId16"/>
    <p:sldId id="354" r:id="rId17"/>
    <p:sldId id="345" r:id="rId18"/>
    <p:sldId id="366" r:id="rId19"/>
    <p:sldId id="367" r:id="rId20"/>
    <p:sldId id="369" r:id="rId21"/>
    <p:sldId id="368" r:id="rId22"/>
    <p:sldId id="372" r:id="rId23"/>
    <p:sldId id="377" r:id="rId24"/>
    <p:sldId id="267" r:id="rId25"/>
  </p:sldIdLst>
  <p:sldSz cx="9144000" cy="6858000" type="screen4x3"/>
  <p:notesSz cx="6858000" cy="9144000"/>
  <p:custDataLst>
    <p:tags r:id="rId2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Topliss" initials="ST" lastIdx="3" clrIdx="0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2" name="Anwen Roberts" initials="AR" lastIdx="6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2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3806A8-05F6-4D4D-8632-E707E6ABE2D4}" v="4" dt="2021-09-01T11:27:02.1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5471"/>
    <p:restoredTop sz="86531"/>
  </p:normalViewPr>
  <p:slideViewPr>
    <p:cSldViewPr showGuides="1">
      <p:cViewPr varScale="1">
        <p:scale>
          <a:sx n="64" d="100"/>
          <a:sy n="64" d="100"/>
        </p:scale>
        <p:origin x="96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C3806A8-05F6-4D4D-8632-E707E6ABE2D4}"/>
    <pc:docChg chg="modSld">
      <pc:chgData name="Caroline Prodger" userId="e4ef2e75-b60b-401b-8ebe-291bdcf405f4" providerId="ADAL" clId="{6C3806A8-05F6-4D4D-8632-E707E6ABE2D4}" dt="2021-09-01T10:18:11.093" v="19" actId="1076"/>
      <pc:docMkLst>
        <pc:docMk/>
      </pc:docMkLst>
      <pc:sldChg chg="addSp delSp modSp mod">
        <pc:chgData name="Caroline Prodger" userId="e4ef2e75-b60b-401b-8ebe-291bdcf405f4" providerId="ADAL" clId="{6C3806A8-05F6-4D4D-8632-E707E6ABE2D4}" dt="2021-09-01T10:17:08.382" v="12" actId="1076"/>
        <pc:sldMkLst>
          <pc:docMk/>
          <pc:sldMk cId="858301066" sldId="346"/>
        </pc:sldMkLst>
        <pc:spChg chg="mod">
          <ac:chgData name="Caroline Prodger" userId="e4ef2e75-b60b-401b-8ebe-291bdcf405f4" providerId="ADAL" clId="{6C3806A8-05F6-4D4D-8632-E707E6ABE2D4}" dt="2021-09-01T10:17:03.788" v="9" actId="14100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6C3806A8-05F6-4D4D-8632-E707E6ABE2D4}" dt="2021-09-01T10:15:59.210" v="0" actId="478"/>
          <ac:picMkLst>
            <pc:docMk/>
            <pc:sldMk cId="858301066" sldId="346"/>
            <ac:picMk id="4" creationId="{97C1FD99-826B-8347-BF8A-9743E1E81030}"/>
          </ac:picMkLst>
        </pc:picChg>
        <pc:picChg chg="add mod">
          <ac:chgData name="Caroline Prodger" userId="e4ef2e75-b60b-401b-8ebe-291bdcf405f4" providerId="ADAL" clId="{6C3806A8-05F6-4D4D-8632-E707E6ABE2D4}" dt="2021-09-01T10:17:08.382" v="12" actId="1076"/>
          <ac:picMkLst>
            <pc:docMk/>
            <pc:sldMk cId="858301066" sldId="346"/>
            <ac:picMk id="6" creationId="{F8C627EB-7635-4788-94EB-D83D0B9FAFB9}"/>
          </ac:picMkLst>
        </pc:picChg>
      </pc:sldChg>
      <pc:sldChg chg="modSp mod">
        <pc:chgData name="Caroline Prodger" userId="e4ef2e75-b60b-401b-8ebe-291bdcf405f4" providerId="ADAL" clId="{6C3806A8-05F6-4D4D-8632-E707E6ABE2D4}" dt="2021-09-01T10:17:43.877" v="16" actId="14100"/>
        <pc:sldMkLst>
          <pc:docMk/>
          <pc:sldMk cId="951902350" sldId="369"/>
        </pc:sldMkLst>
        <pc:spChg chg="mod">
          <ac:chgData name="Caroline Prodger" userId="e4ef2e75-b60b-401b-8ebe-291bdcf405f4" providerId="ADAL" clId="{6C3806A8-05F6-4D4D-8632-E707E6ABE2D4}" dt="2021-09-01T10:17:41.328" v="15" actId="1076"/>
          <ac:spMkLst>
            <pc:docMk/>
            <pc:sldMk cId="951902350" sldId="369"/>
            <ac:spMk id="5" creationId="{FD356AF6-8ECF-4553-801A-BC062468E138}"/>
          </ac:spMkLst>
        </pc:spChg>
        <pc:picChg chg="mod">
          <ac:chgData name="Caroline Prodger" userId="e4ef2e75-b60b-401b-8ebe-291bdcf405f4" providerId="ADAL" clId="{6C3806A8-05F6-4D4D-8632-E707E6ABE2D4}" dt="2021-09-01T10:17:43.877" v="16" actId="14100"/>
          <ac:picMkLst>
            <pc:docMk/>
            <pc:sldMk cId="951902350" sldId="369"/>
            <ac:picMk id="4" creationId="{7D975EBE-62F3-4FAD-9FBA-F3033D1CE81F}"/>
          </ac:picMkLst>
        </pc:picChg>
      </pc:sldChg>
      <pc:sldChg chg="addSp modSp mod">
        <pc:chgData name="Caroline Prodger" userId="e4ef2e75-b60b-401b-8ebe-291bdcf405f4" providerId="ADAL" clId="{6C3806A8-05F6-4D4D-8632-E707E6ABE2D4}" dt="2021-09-01T10:18:11.093" v="19" actId="1076"/>
        <pc:sldMkLst>
          <pc:docMk/>
          <pc:sldMk cId="544253108" sldId="372"/>
        </pc:sldMkLst>
        <pc:picChg chg="add mod">
          <ac:chgData name="Caroline Prodger" userId="e4ef2e75-b60b-401b-8ebe-291bdcf405f4" providerId="ADAL" clId="{6C3806A8-05F6-4D4D-8632-E707E6ABE2D4}" dt="2021-09-01T10:18:11.093" v="19" actId="1076"/>
          <ac:picMkLst>
            <pc:docMk/>
            <pc:sldMk cId="544253108" sldId="372"/>
            <ac:picMk id="5" creationId="{3A69C5F5-F986-42FF-B7AA-659C87477164}"/>
          </ac:picMkLst>
        </pc:picChg>
      </pc:sldChg>
    </pc:docChg>
  </pc:docChgLst>
  <pc:docChgLst>
    <pc:chgData name="Caroline Prodger" userId="e4ef2e75-b60b-401b-8ebe-291bdcf405f4" providerId="ADAL" clId="{26E49397-A78A-4269-822B-50B8BF98F718}"/>
    <pc:docChg chg="undo custSel addSld modSld sldOrd">
      <pc:chgData name="Caroline Prodger" userId="e4ef2e75-b60b-401b-8ebe-291bdcf405f4" providerId="ADAL" clId="{26E49397-A78A-4269-822B-50B8BF98F718}" dt="2021-06-30T12:38:38.636" v="2225" actId="20577"/>
      <pc:docMkLst>
        <pc:docMk/>
      </pc:docMkLst>
      <pc:sldChg chg="addSp modSp mod">
        <pc:chgData name="Caroline Prodger" userId="e4ef2e75-b60b-401b-8ebe-291bdcf405f4" providerId="ADAL" clId="{26E49397-A78A-4269-822B-50B8BF98F718}" dt="2021-06-30T11:55:40.256" v="1725" actId="20577"/>
        <pc:sldMkLst>
          <pc:docMk/>
          <pc:sldMk cId="0" sldId="331"/>
        </pc:sldMkLst>
        <pc:spChg chg="mod">
          <ac:chgData name="Caroline Prodger" userId="e4ef2e75-b60b-401b-8ebe-291bdcf405f4" providerId="ADAL" clId="{26E49397-A78A-4269-822B-50B8BF98F718}" dt="2021-06-30T11:54:24.955" v="170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1:55:40.256" v="1725" actId="20577"/>
          <ac:spMkLst>
            <pc:docMk/>
            <pc:sldMk cId="0" sldId="331"/>
            <ac:spMk id="5" creationId="{1DC68696-6FE6-5041-B1A2-0717CB7894C7}"/>
          </ac:spMkLst>
        </pc:spChg>
        <pc:spChg chg="add mod">
          <ac:chgData name="Caroline Prodger" userId="e4ef2e75-b60b-401b-8ebe-291bdcf405f4" providerId="ADAL" clId="{26E49397-A78A-4269-822B-50B8BF98F718}" dt="2021-06-30T11:55:15.352" v="1716" actId="113"/>
          <ac:spMkLst>
            <pc:docMk/>
            <pc:sldMk cId="0" sldId="331"/>
            <ac:spMk id="7" creationId="{A70D7E82-1E4E-4228-9945-1F736DC94F6E}"/>
          </ac:spMkLst>
        </pc:spChg>
        <pc:picChg chg="add mod">
          <ac:chgData name="Caroline Prodger" userId="e4ef2e75-b60b-401b-8ebe-291bdcf405f4" providerId="ADAL" clId="{26E49397-A78A-4269-822B-50B8BF98F718}" dt="2021-06-30T11:54:41.680" v="1706" actId="1076"/>
          <ac:picMkLst>
            <pc:docMk/>
            <pc:sldMk cId="0" sldId="331"/>
            <ac:picMk id="4" creationId="{5A4C0379-9887-4456-A9BC-43DB6648518A}"/>
          </ac:picMkLst>
        </pc:picChg>
      </pc:sldChg>
      <pc:sldChg chg="modSp mod">
        <pc:chgData name="Caroline Prodger" userId="e4ef2e75-b60b-401b-8ebe-291bdcf405f4" providerId="ADAL" clId="{26E49397-A78A-4269-822B-50B8BF98F718}" dt="2021-06-30T11:03:40.051" v="354" actId="12"/>
        <pc:sldMkLst>
          <pc:docMk/>
          <pc:sldMk cId="858301066" sldId="346"/>
        </pc:sldMkLst>
        <pc:spChg chg="mod">
          <ac:chgData name="Caroline Prodger" userId="e4ef2e75-b60b-401b-8ebe-291bdcf405f4" providerId="ADAL" clId="{26E49397-A78A-4269-822B-50B8BF98F718}" dt="2021-06-30T11:03:40.051" v="354" actId="12"/>
          <ac:spMkLst>
            <pc:docMk/>
            <pc:sldMk cId="858301066" sldId="346"/>
            <ac:spMk id="5" creationId="{DCBFEF3C-E4BE-5B44-A4C6-9DEC8C3C116D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41:04.724" v="1461" actId="1076"/>
        <pc:sldMkLst>
          <pc:docMk/>
          <pc:sldMk cId="2899875157" sldId="353"/>
        </pc:sldMkLst>
        <pc:spChg chg="mod">
          <ac:chgData name="Caroline Prodger" userId="e4ef2e75-b60b-401b-8ebe-291bdcf405f4" providerId="ADAL" clId="{26E49397-A78A-4269-822B-50B8BF98F718}" dt="2021-06-30T11:37:58.749" v="144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0:59.709" v="1459" actId="14100"/>
          <ac:spMkLst>
            <pc:docMk/>
            <pc:sldMk cId="2899875157" sldId="353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26E49397-A78A-4269-822B-50B8BF98F718}" dt="2021-06-30T11:41:04.724" v="1461" actId="1076"/>
          <ac:picMkLst>
            <pc:docMk/>
            <pc:sldMk cId="2899875157" sldId="353"/>
            <ac:picMk id="5" creationId="{50871852-BFA1-49FD-93DC-453766647D31}"/>
          </ac:picMkLst>
        </pc:picChg>
      </pc:sldChg>
      <pc:sldChg chg="addSp modSp mod">
        <pc:chgData name="Caroline Prodger" userId="e4ef2e75-b60b-401b-8ebe-291bdcf405f4" providerId="ADAL" clId="{26E49397-A78A-4269-822B-50B8BF98F718}" dt="2021-06-30T12:38:38.636" v="2225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26E49397-A78A-4269-822B-50B8BF98F718}" dt="2021-06-30T11:00:23.059" v="329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38:38.636" v="2225" actId="20577"/>
          <ac:spMkLst>
            <pc:docMk/>
            <pc:sldMk cId="1710732528" sldId="35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26E49397-A78A-4269-822B-50B8BF98F718}" dt="2021-06-30T11:02:15.349" v="350" actId="1076"/>
          <ac:picMkLst>
            <pc:docMk/>
            <pc:sldMk cId="1710732528" sldId="354"/>
            <ac:picMk id="5" creationId="{DA86E781-AE47-459A-A1FF-4E9C6ABBC0BD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2:28.938" v="1467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26E49397-A78A-4269-822B-50B8BF98F718}" dt="2021-06-30T11:41:21.729" v="1464" actId="20577"/>
          <ac:spMkLst>
            <pc:docMk/>
            <pc:sldMk cId="1436011155" sldId="359"/>
            <ac:spMk id="3" creationId="{68581819-AC6B-E947-9100-FC567A48798C}"/>
          </ac:spMkLst>
        </pc:spChg>
        <pc:picChg chg="add mod">
          <ac:chgData name="Caroline Prodger" userId="e4ef2e75-b60b-401b-8ebe-291bdcf405f4" providerId="ADAL" clId="{26E49397-A78A-4269-822B-50B8BF98F718}" dt="2021-06-30T11:42:28.938" v="1467" actId="1076"/>
          <ac:picMkLst>
            <pc:docMk/>
            <pc:sldMk cId="1436011155" sldId="359"/>
            <ac:picMk id="5" creationId="{A2452E1A-88D2-40AB-9A88-ADEBB1A5933B}"/>
          </ac:picMkLst>
        </pc:picChg>
        <pc:picChg chg="del">
          <ac:chgData name="Caroline Prodger" userId="e4ef2e75-b60b-401b-8ebe-291bdcf405f4" providerId="ADAL" clId="{26E49397-A78A-4269-822B-50B8BF98F718}" dt="2021-06-30T11:42:18.451" v="1465" actId="478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4:32.480" v="1548" actId="20577"/>
        <pc:sldMkLst>
          <pc:docMk/>
          <pc:sldMk cId="3258803669" sldId="360"/>
        </pc:sldMkLst>
        <pc:spChg chg="mod">
          <ac:chgData name="Caroline Prodger" userId="e4ef2e75-b60b-401b-8ebe-291bdcf405f4" providerId="ADAL" clId="{26E49397-A78A-4269-822B-50B8BF98F718}" dt="2021-06-30T11:42:46.208" v="1476" actId="20577"/>
          <ac:spMkLst>
            <pc:docMk/>
            <pc:sldMk cId="3258803669" sldId="360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4:32.480" v="1548" actId="20577"/>
          <ac:spMkLst>
            <pc:docMk/>
            <pc:sldMk cId="3258803669" sldId="360"/>
            <ac:spMk id="4" creationId="{2FA6746E-AC2B-AC4C-8030-8D04FFDAECEA}"/>
          </ac:spMkLst>
        </pc:spChg>
        <pc:picChg chg="del mod">
          <ac:chgData name="Caroline Prodger" userId="e4ef2e75-b60b-401b-8ebe-291bdcf405f4" providerId="ADAL" clId="{26E49397-A78A-4269-822B-50B8BF98F718}" dt="2021-06-30T11:43:21.888" v="1478" actId="478"/>
          <ac:picMkLst>
            <pc:docMk/>
            <pc:sldMk cId="3258803669" sldId="360"/>
            <ac:picMk id="5" creationId="{FE955F07-A62A-427C-9762-9243CBFE4AFE}"/>
          </ac:picMkLst>
        </pc:picChg>
        <pc:picChg chg="add mod">
          <ac:chgData name="Caroline Prodger" userId="e4ef2e75-b60b-401b-8ebe-291bdcf405f4" providerId="ADAL" clId="{26E49397-A78A-4269-822B-50B8BF98F718}" dt="2021-06-30T11:43:32.709" v="1484" actId="1076"/>
          <ac:picMkLst>
            <pc:docMk/>
            <pc:sldMk cId="3258803669" sldId="360"/>
            <ac:picMk id="6" creationId="{19F60029-46CC-4123-9BC6-5185901BFC1E}"/>
          </ac:picMkLst>
        </pc:picChg>
      </pc:sldChg>
      <pc:sldChg chg="modSp mod delCm modCm">
        <pc:chgData name="Caroline Prodger" userId="e4ef2e75-b60b-401b-8ebe-291bdcf405f4" providerId="ADAL" clId="{26E49397-A78A-4269-822B-50B8BF98F718}" dt="2021-06-30T11:46:23.856" v="1605" actId="20577"/>
        <pc:sldMkLst>
          <pc:docMk/>
          <pc:sldMk cId="2345501014" sldId="361"/>
        </pc:sldMkLst>
        <pc:spChg chg="mod">
          <ac:chgData name="Caroline Prodger" userId="e4ef2e75-b60b-401b-8ebe-291bdcf405f4" providerId="ADAL" clId="{26E49397-A78A-4269-822B-50B8BF98F718}" dt="2021-06-30T11:44:46.336" v="1551" actId="20577"/>
          <ac:spMkLst>
            <pc:docMk/>
            <pc:sldMk cId="2345501014" sldId="361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6:23.856" v="1605" actId="20577"/>
          <ac:spMkLst>
            <pc:docMk/>
            <pc:sldMk cId="2345501014" sldId="361"/>
            <ac:spMk id="4" creationId="{2FA6746E-AC2B-AC4C-8030-8D04FFDAECEA}"/>
          </ac:spMkLst>
        </pc:spChg>
      </pc:sldChg>
      <pc:sldChg chg="modSp mod delCm">
        <pc:chgData name="Caroline Prodger" userId="e4ef2e75-b60b-401b-8ebe-291bdcf405f4" providerId="ADAL" clId="{26E49397-A78A-4269-822B-50B8BF98F718}" dt="2021-06-30T12:16:24.381" v="1744" actId="20577"/>
        <pc:sldMkLst>
          <pc:docMk/>
          <pc:sldMk cId="3521600261" sldId="362"/>
        </pc:sldMkLst>
        <pc:spChg chg="mod">
          <ac:chgData name="Caroline Prodger" userId="e4ef2e75-b60b-401b-8ebe-291bdcf405f4" providerId="ADAL" clId="{26E49397-A78A-4269-822B-50B8BF98F718}" dt="2021-06-30T12:16:24.381" v="1744" actId="20577"/>
          <ac:spMkLst>
            <pc:docMk/>
            <pc:sldMk cId="3521600261" sldId="362"/>
            <ac:spMk id="5" creationId="{1DC68696-6FE6-5041-B1A2-0717CB7894C7}"/>
          </ac:spMkLst>
        </pc:spChg>
      </pc:sldChg>
      <pc:sldChg chg="modSp mod ord addCm modCm modNotesTx">
        <pc:chgData name="Caroline Prodger" userId="e4ef2e75-b60b-401b-8ebe-291bdcf405f4" providerId="ADAL" clId="{26E49397-A78A-4269-822B-50B8BF98F718}" dt="2021-06-30T12:30:09.995" v="1853"/>
        <pc:sldMkLst>
          <pc:docMk/>
          <pc:sldMk cId="1337432639" sldId="364"/>
        </pc:sldMkLst>
        <pc:spChg chg="mod">
          <ac:chgData name="Caroline Prodger" userId="e4ef2e75-b60b-401b-8ebe-291bdcf405f4" providerId="ADAL" clId="{26E49397-A78A-4269-822B-50B8BF98F718}" dt="2021-06-30T12:20:53.149" v="1797" actId="20577"/>
          <ac:spMkLst>
            <pc:docMk/>
            <pc:sldMk cId="1337432639" sldId="36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26:34.132" v="1849" actId="20577"/>
          <ac:spMkLst>
            <pc:docMk/>
            <pc:sldMk cId="1337432639" sldId="364"/>
            <ac:spMk id="5" creationId="{1DC68696-6FE6-5041-B1A2-0717CB7894C7}"/>
          </ac:spMkLst>
        </pc:spChg>
      </pc:sldChg>
      <pc:sldChg chg="modSp mod delCm">
        <pc:chgData name="Caroline Prodger" userId="e4ef2e75-b60b-401b-8ebe-291bdcf405f4" providerId="ADAL" clId="{26E49397-A78A-4269-822B-50B8BF98F718}" dt="2021-06-30T10:48:57.223" v="41" actId="1592"/>
        <pc:sldMkLst>
          <pc:docMk/>
          <pc:sldMk cId="957221220" sldId="366"/>
        </pc:sldMkLst>
        <pc:spChg chg="mod">
          <ac:chgData name="Caroline Prodger" userId="e4ef2e75-b60b-401b-8ebe-291bdcf405f4" providerId="ADAL" clId="{26E49397-A78A-4269-822B-50B8BF98F718}" dt="2021-06-30T10:48:54.132" v="39" actId="20577"/>
          <ac:spMkLst>
            <pc:docMk/>
            <pc:sldMk cId="957221220" sldId="366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6E49397-A78A-4269-822B-50B8BF98F718}" dt="2021-06-30T10:51:14.821" v="56"/>
        <pc:sldMkLst>
          <pc:docMk/>
          <pc:sldMk cId="951902350" sldId="369"/>
        </pc:sldMkLst>
        <pc:spChg chg="mod">
          <ac:chgData name="Caroline Prodger" userId="e4ef2e75-b60b-401b-8ebe-291bdcf405f4" providerId="ADAL" clId="{26E49397-A78A-4269-822B-50B8BF98F718}" dt="2021-06-30T10:51:12.292" v="54" actId="21"/>
          <ac:spMkLst>
            <pc:docMk/>
            <pc:sldMk cId="951902350" sldId="369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26E49397-A78A-4269-822B-50B8BF98F718}" dt="2021-06-30T10:50:49.668" v="49"/>
          <ac:spMkLst>
            <pc:docMk/>
            <pc:sldMk cId="951902350" sldId="369"/>
            <ac:spMk id="4" creationId="{88CC5F30-957C-4713-A1D6-60E9CB3AFABB}"/>
          </ac:spMkLst>
        </pc:spChg>
        <pc:spChg chg="add del mod">
          <ac:chgData name="Caroline Prodger" userId="e4ef2e75-b60b-401b-8ebe-291bdcf405f4" providerId="ADAL" clId="{26E49397-A78A-4269-822B-50B8BF98F718}" dt="2021-06-30T10:51:14.821" v="56"/>
          <ac:spMkLst>
            <pc:docMk/>
            <pc:sldMk cId="951902350" sldId="369"/>
            <ac:spMk id="5" creationId="{20EFBD01-3F74-4F39-BB46-CFDE828026CF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10:30.423" v="824" actId="1076"/>
        <pc:sldMkLst>
          <pc:docMk/>
          <pc:sldMk cId="1104091126" sldId="370"/>
        </pc:sldMkLst>
        <pc:spChg chg="add mod">
          <ac:chgData name="Caroline Prodger" userId="e4ef2e75-b60b-401b-8ebe-291bdcf405f4" providerId="ADAL" clId="{26E49397-A78A-4269-822B-50B8BF98F718}" dt="2021-06-30T11:10:27.960" v="823" actId="1076"/>
          <ac:spMkLst>
            <pc:docMk/>
            <pc:sldMk cId="1104091126" sldId="370"/>
            <ac:spMk id="6" creationId="{7528705F-9D30-404C-9326-6AC9056431DC}"/>
          </ac:spMkLst>
        </pc:spChg>
        <pc:picChg chg="mod">
          <ac:chgData name="Caroline Prodger" userId="e4ef2e75-b60b-401b-8ebe-291bdcf405f4" providerId="ADAL" clId="{26E49397-A78A-4269-822B-50B8BF98F718}" dt="2021-06-30T11:10:30.423" v="824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modSp new mod ord modNotesTx">
        <pc:chgData name="Caroline Prodger" userId="e4ef2e75-b60b-401b-8ebe-291bdcf405f4" providerId="ADAL" clId="{26E49397-A78A-4269-822B-50B8BF98F718}" dt="2021-06-30T10:59:25.297" v="312"/>
        <pc:sldMkLst>
          <pc:docMk/>
          <pc:sldMk cId="544253108" sldId="372"/>
        </pc:sldMkLst>
        <pc:spChg chg="mod">
          <ac:chgData name="Caroline Prodger" userId="e4ef2e75-b60b-401b-8ebe-291bdcf405f4" providerId="ADAL" clId="{26E49397-A78A-4269-822B-50B8BF98F718}" dt="2021-06-30T10:51:39.508" v="87" actId="20577"/>
          <ac:spMkLst>
            <pc:docMk/>
            <pc:sldMk cId="544253108" sldId="372"/>
            <ac:spMk id="2" creationId="{06F5FE78-B3C8-4D36-A8A8-6CDC56B38362}"/>
          </ac:spMkLst>
        </pc:spChg>
        <pc:spChg chg="mod">
          <ac:chgData name="Caroline Prodger" userId="e4ef2e75-b60b-401b-8ebe-291bdcf405f4" providerId="ADAL" clId="{26E49397-A78A-4269-822B-50B8BF98F718}" dt="2021-06-30T10:58:52.692" v="308" actId="20577"/>
          <ac:spMkLst>
            <pc:docMk/>
            <pc:sldMk cId="544253108" sldId="372"/>
            <ac:spMk id="3" creationId="{56846A5A-5101-4CDA-A39C-02117074D179}"/>
          </ac:spMkLst>
        </pc:spChg>
        <pc:picChg chg="add mod">
          <ac:chgData name="Caroline Prodger" userId="e4ef2e75-b60b-401b-8ebe-291bdcf405f4" providerId="ADAL" clId="{26E49397-A78A-4269-822B-50B8BF98F718}" dt="2021-06-30T10:58:57.164" v="309" actId="1076"/>
          <ac:picMkLst>
            <pc:docMk/>
            <pc:sldMk cId="544253108" sldId="372"/>
            <ac:picMk id="5" creationId="{9074DDAB-0B83-4421-9B32-F665A846656F}"/>
          </ac:picMkLst>
        </pc:picChg>
      </pc:sldChg>
      <pc:sldChg chg="addSp modSp new mod">
        <pc:chgData name="Caroline Prodger" userId="e4ef2e75-b60b-401b-8ebe-291bdcf405f4" providerId="ADAL" clId="{26E49397-A78A-4269-822B-50B8BF98F718}" dt="2021-06-30T11:16:35.343" v="848" actId="1076"/>
        <pc:sldMkLst>
          <pc:docMk/>
          <pc:sldMk cId="1215583114" sldId="373"/>
        </pc:sldMkLst>
        <pc:spChg chg="mod">
          <ac:chgData name="Caroline Prodger" userId="e4ef2e75-b60b-401b-8ebe-291bdcf405f4" providerId="ADAL" clId="{26E49397-A78A-4269-822B-50B8BF98F718}" dt="2021-06-30T11:10:55.579" v="830" actId="21"/>
          <ac:spMkLst>
            <pc:docMk/>
            <pc:sldMk cId="1215583114" sldId="373"/>
            <ac:spMk id="2" creationId="{5323100A-8F42-4FEC-90F5-2208B9C80951}"/>
          </ac:spMkLst>
        </pc:spChg>
        <pc:spChg chg="mod">
          <ac:chgData name="Caroline Prodger" userId="e4ef2e75-b60b-401b-8ebe-291bdcf405f4" providerId="ADAL" clId="{26E49397-A78A-4269-822B-50B8BF98F718}" dt="2021-06-30T11:12:48.220" v="843" actId="113"/>
          <ac:spMkLst>
            <pc:docMk/>
            <pc:sldMk cId="1215583114" sldId="373"/>
            <ac:spMk id="3" creationId="{867308C2-4BFE-45E6-9EDE-B09B5D693238}"/>
          </ac:spMkLst>
        </pc:spChg>
        <pc:picChg chg="add mod">
          <ac:chgData name="Caroline Prodger" userId="e4ef2e75-b60b-401b-8ebe-291bdcf405f4" providerId="ADAL" clId="{26E49397-A78A-4269-822B-50B8BF98F718}" dt="2021-06-30T11:16:35.343" v="848" actId="1076"/>
          <ac:picMkLst>
            <pc:docMk/>
            <pc:sldMk cId="1215583114" sldId="373"/>
            <ac:picMk id="5" creationId="{037E96DC-01E6-4D35-A59A-0A75A2D47466}"/>
          </ac:picMkLst>
        </pc:picChg>
      </pc:sldChg>
      <pc:sldChg chg="modSp new mod ord">
        <pc:chgData name="Caroline Prodger" userId="e4ef2e75-b60b-401b-8ebe-291bdcf405f4" providerId="ADAL" clId="{26E49397-A78A-4269-822B-50B8BF98F718}" dt="2021-06-30T11:12:32.019" v="842" actId="20577"/>
        <pc:sldMkLst>
          <pc:docMk/>
          <pc:sldMk cId="768372761" sldId="374"/>
        </pc:sldMkLst>
        <pc:spChg chg="mod">
          <ac:chgData name="Caroline Prodger" userId="e4ef2e75-b60b-401b-8ebe-291bdcf405f4" providerId="ADAL" clId="{26E49397-A78A-4269-822B-50B8BF98F718}" dt="2021-06-30T11:09:50.994" v="813" actId="20577"/>
          <ac:spMkLst>
            <pc:docMk/>
            <pc:sldMk cId="768372761" sldId="374"/>
            <ac:spMk id="2" creationId="{BC5C5F3E-F66C-4D07-851C-8AF522CA239E}"/>
          </ac:spMkLst>
        </pc:spChg>
        <pc:spChg chg="mod">
          <ac:chgData name="Caroline Prodger" userId="e4ef2e75-b60b-401b-8ebe-291bdcf405f4" providerId="ADAL" clId="{26E49397-A78A-4269-822B-50B8BF98F718}" dt="2021-06-30T11:12:32.019" v="842" actId="20577"/>
          <ac:spMkLst>
            <pc:docMk/>
            <pc:sldMk cId="768372761" sldId="374"/>
            <ac:spMk id="3" creationId="{3AAF819E-72EC-4692-8553-1BC2FEBC0066}"/>
          </ac:spMkLst>
        </pc:spChg>
      </pc:sldChg>
      <pc:sldChg chg="addSp modSp new mod">
        <pc:chgData name="Caroline Prodger" userId="e4ef2e75-b60b-401b-8ebe-291bdcf405f4" providerId="ADAL" clId="{26E49397-A78A-4269-822B-50B8BF98F718}" dt="2021-06-30T11:23:42.720" v="971" actId="1076"/>
        <pc:sldMkLst>
          <pc:docMk/>
          <pc:sldMk cId="32122493" sldId="375"/>
        </pc:sldMkLst>
        <pc:spChg chg="mod">
          <ac:chgData name="Caroline Prodger" userId="e4ef2e75-b60b-401b-8ebe-291bdcf405f4" providerId="ADAL" clId="{26E49397-A78A-4269-822B-50B8BF98F718}" dt="2021-06-30T11:11:06.546" v="836" actId="20577"/>
          <ac:spMkLst>
            <pc:docMk/>
            <pc:sldMk cId="32122493" sldId="375"/>
            <ac:spMk id="2" creationId="{03E93D43-351F-494B-9156-7B480E51F07B}"/>
          </ac:spMkLst>
        </pc:spChg>
        <pc:spChg chg="mod">
          <ac:chgData name="Caroline Prodger" userId="e4ef2e75-b60b-401b-8ebe-291bdcf405f4" providerId="ADAL" clId="{26E49397-A78A-4269-822B-50B8BF98F718}" dt="2021-06-30T11:20:11.394" v="964" actId="20577"/>
          <ac:spMkLst>
            <pc:docMk/>
            <pc:sldMk cId="32122493" sldId="375"/>
            <ac:spMk id="3" creationId="{D6344854-14CE-43C1-B04C-9BD6642D142D}"/>
          </ac:spMkLst>
        </pc:spChg>
        <pc:picChg chg="add mod">
          <ac:chgData name="Caroline Prodger" userId="e4ef2e75-b60b-401b-8ebe-291bdcf405f4" providerId="ADAL" clId="{26E49397-A78A-4269-822B-50B8BF98F718}" dt="2021-06-30T11:23:42.720" v="971" actId="1076"/>
          <ac:picMkLst>
            <pc:docMk/>
            <pc:sldMk cId="32122493" sldId="375"/>
            <ac:picMk id="5" creationId="{7BCD9BC0-B0A8-454F-B8D3-BB64A7DE7B28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1:31:00.658" v="1443" actId="20577"/>
        <pc:sldMkLst>
          <pc:docMk/>
          <pc:sldMk cId="872747272" sldId="376"/>
        </pc:sldMkLst>
        <pc:spChg chg="mod">
          <ac:chgData name="Caroline Prodger" userId="e4ef2e75-b60b-401b-8ebe-291bdcf405f4" providerId="ADAL" clId="{26E49397-A78A-4269-822B-50B8BF98F718}" dt="2021-06-30T11:24:09.570" v="1007" actId="20577"/>
          <ac:spMkLst>
            <pc:docMk/>
            <pc:sldMk cId="872747272" sldId="376"/>
            <ac:spMk id="2" creationId="{CC450013-723A-409D-A273-134B7FEA49BB}"/>
          </ac:spMkLst>
        </pc:spChg>
        <pc:spChg chg="del">
          <ac:chgData name="Caroline Prodger" userId="e4ef2e75-b60b-401b-8ebe-291bdcf405f4" providerId="ADAL" clId="{26E49397-A78A-4269-822B-50B8BF98F718}" dt="2021-06-30T11:25:15.087" v="1008" actId="931"/>
          <ac:spMkLst>
            <pc:docMk/>
            <pc:sldMk cId="872747272" sldId="376"/>
            <ac:spMk id="3" creationId="{E9171448-2A31-448F-8EB7-A5497A3AB91B}"/>
          </ac:spMkLst>
        </pc:spChg>
        <pc:spChg chg="add mod">
          <ac:chgData name="Caroline Prodger" userId="e4ef2e75-b60b-401b-8ebe-291bdcf405f4" providerId="ADAL" clId="{26E49397-A78A-4269-822B-50B8BF98F718}" dt="2021-06-30T11:27:23.474" v="1059" actId="20577"/>
          <ac:spMkLst>
            <pc:docMk/>
            <pc:sldMk cId="872747272" sldId="376"/>
            <ac:spMk id="7" creationId="{0D3AAE07-F121-48C0-9947-59CA7C6B8452}"/>
          </ac:spMkLst>
        </pc:spChg>
        <pc:spChg chg="add mod">
          <ac:chgData name="Caroline Prodger" userId="e4ef2e75-b60b-401b-8ebe-291bdcf405f4" providerId="ADAL" clId="{26E49397-A78A-4269-822B-50B8BF98F718}" dt="2021-06-30T11:31:00.658" v="1443" actId="20577"/>
          <ac:spMkLst>
            <pc:docMk/>
            <pc:sldMk cId="872747272" sldId="376"/>
            <ac:spMk id="8" creationId="{8A9D6A54-FBC6-480B-BEDB-B26E4E433586}"/>
          </ac:spMkLst>
        </pc:spChg>
        <pc:picChg chg="add mod">
          <ac:chgData name="Caroline Prodger" userId="e4ef2e75-b60b-401b-8ebe-291bdcf405f4" providerId="ADAL" clId="{26E49397-A78A-4269-822B-50B8BF98F718}" dt="2021-06-30T11:25:19.333" v="1011" actId="1076"/>
          <ac:picMkLst>
            <pc:docMk/>
            <pc:sldMk cId="872747272" sldId="376"/>
            <ac:picMk id="5" creationId="{40624C25-766D-4E77-8944-CF30F9E15402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2:37:56.219" v="2214"/>
        <pc:sldMkLst>
          <pc:docMk/>
          <pc:sldMk cId="70795709" sldId="377"/>
        </pc:sldMkLst>
        <pc:spChg chg="mod">
          <ac:chgData name="Caroline Prodger" userId="e4ef2e75-b60b-401b-8ebe-291bdcf405f4" providerId="ADAL" clId="{26E49397-A78A-4269-822B-50B8BF98F718}" dt="2021-06-30T12:31:04.476" v="1884" actId="20577"/>
          <ac:spMkLst>
            <pc:docMk/>
            <pc:sldMk cId="70795709" sldId="377"/>
            <ac:spMk id="2" creationId="{F143EC9E-663A-4DA8-8B8F-1C915BEDA291}"/>
          </ac:spMkLst>
        </pc:spChg>
        <pc:spChg chg="mod">
          <ac:chgData name="Caroline Prodger" userId="e4ef2e75-b60b-401b-8ebe-291bdcf405f4" providerId="ADAL" clId="{26E49397-A78A-4269-822B-50B8BF98F718}" dt="2021-06-30T12:37:27.324" v="2192" actId="20577"/>
          <ac:spMkLst>
            <pc:docMk/>
            <pc:sldMk cId="70795709" sldId="377"/>
            <ac:spMk id="3" creationId="{49F00742-F034-40B2-AEB4-9A7E9937644B}"/>
          </ac:spMkLst>
        </pc:spChg>
        <pc:spChg chg="add del mod">
          <ac:chgData name="Caroline Prodger" userId="e4ef2e75-b60b-401b-8ebe-291bdcf405f4" providerId="ADAL" clId="{26E49397-A78A-4269-822B-50B8BF98F718}" dt="2021-06-30T12:37:56.219" v="2214"/>
          <ac:spMkLst>
            <pc:docMk/>
            <pc:sldMk cId="70795709" sldId="377"/>
            <ac:spMk id="4" creationId="{098D016C-4EF4-44C5-9AA6-459818014C8A}"/>
          </ac:spMkLst>
        </pc:spChg>
        <pc:spChg chg="add mod">
          <ac:chgData name="Caroline Prodger" userId="e4ef2e75-b60b-401b-8ebe-291bdcf405f4" providerId="ADAL" clId="{26E49397-A78A-4269-822B-50B8BF98F718}" dt="2021-06-30T12:36:36.437" v="2151" actId="14100"/>
          <ac:spMkLst>
            <pc:docMk/>
            <pc:sldMk cId="70795709" sldId="377"/>
            <ac:spMk id="5" creationId="{7B9B8202-CA46-4D80-8BBF-DF0BC62A6D75}"/>
          </ac:spMkLst>
        </pc:spChg>
        <pc:spChg chg="add mod">
          <ac:chgData name="Caroline Prodger" userId="e4ef2e75-b60b-401b-8ebe-291bdcf405f4" providerId="ADAL" clId="{26E49397-A78A-4269-822B-50B8BF98F718}" dt="2021-06-30T12:37:21.506" v="2185" actId="14100"/>
          <ac:spMkLst>
            <pc:docMk/>
            <pc:sldMk cId="70795709" sldId="377"/>
            <ac:spMk id="6" creationId="{80B5FC10-29CB-420B-9E4C-EE4B832051A0}"/>
          </ac:spMkLst>
        </pc:spChg>
        <pc:spChg chg="add mod">
          <ac:chgData name="Caroline Prodger" userId="e4ef2e75-b60b-401b-8ebe-291bdcf405f4" providerId="ADAL" clId="{26E49397-A78A-4269-822B-50B8BF98F718}" dt="2021-06-30T12:37:45.288" v="2212" actId="14100"/>
          <ac:spMkLst>
            <pc:docMk/>
            <pc:sldMk cId="70795709" sldId="377"/>
            <ac:spMk id="7" creationId="{86C8AB8C-EC74-4A71-BC8D-8BB1DC7443FF}"/>
          </ac:spMkLst>
        </pc:spChg>
      </pc:sldChg>
    </pc:docChg>
  </pc:docChgLst>
  <pc:docChgLst>
    <pc:chgData name="Caroline Prodger" userId="e4ef2e75-b60b-401b-8ebe-291bdcf405f4" providerId="ADAL" clId="{2DD4212C-825C-4298-A078-D09F869F0975}"/>
    <pc:docChg chg="custSel addSld delSld modSld">
      <pc:chgData name="Caroline Prodger" userId="e4ef2e75-b60b-401b-8ebe-291bdcf405f4" providerId="ADAL" clId="{2DD4212C-825C-4298-A078-D09F869F0975}" dt="2021-03-25T12:24:45.890" v="277" actId="2696"/>
      <pc:docMkLst>
        <pc:docMk/>
      </pc:docMkLst>
      <pc:sldChg chg="modSp mod">
        <pc:chgData name="Caroline Prodger" userId="e4ef2e75-b60b-401b-8ebe-291bdcf405f4" providerId="ADAL" clId="{2DD4212C-825C-4298-A078-D09F869F0975}" dt="2021-03-25T12:15:44.799" v="8" actId="20577"/>
        <pc:sldMkLst>
          <pc:docMk/>
          <pc:sldMk cId="0" sldId="256"/>
        </pc:sldMkLst>
        <pc:spChg chg="mod">
          <ac:chgData name="Caroline Prodger" userId="e4ef2e75-b60b-401b-8ebe-291bdcf405f4" providerId="ADAL" clId="{2DD4212C-825C-4298-A078-D09F869F0975}" dt="2021-03-25T12:15:44.799" v="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DD4212C-825C-4298-A078-D09F869F0975}" dt="2021-03-25T12:24:20.021" v="273" actId="20577"/>
        <pc:sldMkLst>
          <pc:docMk/>
          <pc:sldMk cId="0" sldId="331"/>
        </pc:sldMkLst>
        <pc:spChg chg="mod">
          <ac:chgData name="Caroline Prodger" userId="e4ef2e75-b60b-401b-8ebe-291bdcf405f4" providerId="ADAL" clId="{2DD4212C-825C-4298-A078-D09F869F0975}" dt="2021-03-25T12:20:09.022" v="179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4:20.021" v="273" actId="20577"/>
          <ac:spMkLst>
            <pc:docMk/>
            <pc:sldMk cId="0" sldId="331"/>
            <ac:spMk id="5" creationId="{1DC68696-6FE6-5041-B1A2-0717CB7894C7}"/>
          </ac:spMkLst>
        </pc:spChg>
        <pc:spChg chg="add del mod">
          <ac:chgData name="Caroline Prodger" userId="e4ef2e75-b60b-401b-8ebe-291bdcf405f4" providerId="ADAL" clId="{2DD4212C-825C-4298-A078-D09F869F0975}" dt="2021-03-25T12:23:06.446" v="265" actId="478"/>
          <ac:spMkLst>
            <pc:docMk/>
            <pc:sldMk cId="0" sldId="331"/>
            <ac:spMk id="6" creationId="{714DBCBB-E1E7-4AF4-BCE6-860E5C6A6A26}"/>
          </ac:spMkLst>
        </pc:spChg>
        <pc:picChg chg="del">
          <ac:chgData name="Caroline Prodger" userId="e4ef2e75-b60b-401b-8ebe-291bdcf405f4" providerId="ADAL" clId="{2DD4212C-825C-4298-A078-D09F869F0975}" dt="2021-03-25T12:19:30.400" v="150" actId="478"/>
          <ac:picMkLst>
            <pc:docMk/>
            <pc:sldMk cId="0" sldId="331"/>
            <ac:picMk id="2050" creationId="{0F3401B0-0D77-3244-B9A7-1A3E0612A716}"/>
          </ac:picMkLst>
        </pc:picChg>
      </pc:sldChg>
      <pc:sldChg chg="modSp del mod">
        <pc:chgData name="Caroline Prodger" userId="e4ef2e75-b60b-401b-8ebe-291bdcf405f4" providerId="ADAL" clId="{2DD4212C-825C-4298-A078-D09F869F0975}" dt="2021-03-25T12:16:07.536" v="15" actId="2696"/>
        <pc:sldMkLst>
          <pc:docMk/>
          <pc:sldMk cId="611168073" sldId="343"/>
        </pc:sldMkLst>
        <pc:spChg chg="mod">
          <ac:chgData name="Caroline Prodger" userId="e4ef2e75-b60b-401b-8ebe-291bdcf405f4" providerId="ADAL" clId="{2DD4212C-825C-4298-A078-D09F869F0975}" dt="2021-03-25T12:15:58.670" v="14" actId="20577"/>
          <ac:spMkLst>
            <pc:docMk/>
            <pc:sldMk cId="611168073" sldId="343"/>
            <ac:spMk id="3" creationId="{68581819-AC6B-E947-9100-FC567A48798C}"/>
          </ac:spMkLst>
        </pc:spChg>
      </pc:sldChg>
      <pc:sldChg chg="delSp modSp mod">
        <pc:chgData name="Caroline Prodger" userId="e4ef2e75-b60b-401b-8ebe-291bdcf405f4" providerId="ADAL" clId="{2DD4212C-825C-4298-A078-D09F869F0975}" dt="2021-03-25T12:23:51.546" v="270" actId="21"/>
        <pc:sldMkLst>
          <pc:docMk/>
          <pc:sldMk cId="2040964856" sldId="345"/>
        </pc:sldMkLst>
        <pc:spChg chg="mod">
          <ac:chgData name="Caroline Prodger" userId="e4ef2e75-b60b-401b-8ebe-291bdcf405f4" providerId="ADAL" clId="{2DD4212C-825C-4298-A078-D09F869F0975}" dt="2021-03-25T12:22:17.309" v="252" actId="20577"/>
          <ac:spMkLst>
            <pc:docMk/>
            <pc:sldMk cId="2040964856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1.546" v="270" actId="21"/>
          <ac:spMkLst>
            <pc:docMk/>
            <pc:sldMk cId="2040964856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2DD4212C-825C-4298-A078-D09F869F0975}" dt="2021-03-25T12:22:02.205" v="214" actId="478"/>
          <ac:picMkLst>
            <pc:docMk/>
            <pc:sldMk cId="2040964856" sldId="345"/>
            <ac:picMk id="3074" creationId="{3B35E5FD-6AE6-0D46-A624-9F4D8AE3038D}"/>
          </ac:picMkLst>
        </pc:picChg>
      </pc:sldChg>
      <pc:sldChg chg="delSp modSp mod">
        <pc:chgData name="Caroline Prodger" userId="e4ef2e75-b60b-401b-8ebe-291bdcf405f4" providerId="ADAL" clId="{2DD4212C-825C-4298-A078-D09F869F0975}" dt="2021-03-25T12:23:19.726" v="269" actId="20577"/>
        <pc:sldMkLst>
          <pc:docMk/>
          <pc:sldMk cId="858301066" sldId="346"/>
        </pc:sldMkLst>
        <pc:spChg chg="mod">
          <ac:chgData name="Caroline Prodger" userId="e4ef2e75-b60b-401b-8ebe-291bdcf405f4" providerId="ADAL" clId="{2DD4212C-825C-4298-A078-D09F869F0975}" dt="2021-03-25T12:19:55.949" v="159" actId="20577"/>
          <ac:spMkLst>
            <pc:docMk/>
            <pc:sldMk cId="858301066" sldId="346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3:19.726" v="269" actId="20577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2DD4212C-825C-4298-A078-D09F869F0975}" dt="2021-03-25T12:17:37.244" v="100" actId="478"/>
          <ac:picMkLst>
            <pc:docMk/>
            <pc:sldMk cId="858301066" sldId="346"/>
            <ac:picMk id="1026" creationId="{EBA802C3-26F0-B349-8D2B-3448F6A9E7F5}"/>
          </ac:picMkLst>
        </pc:picChg>
      </pc:sldChg>
      <pc:sldChg chg="del">
        <pc:chgData name="Caroline Prodger" userId="e4ef2e75-b60b-401b-8ebe-291bdcf405f4" providerId="ADAL" clId="{2DD4212C-825C-4298-A078-D09F869F0975}" dt="2021-03-25T12:24:38.638" v="274" actId="2696"/>
        <pc:sldMkLst>
          <pc:docMk/>
          <pc:sldMk cId="2779718798" sldId="348"/>
        </pc:sldMkLst>
      </pc:sldChg>
      <pc:sldChg chg="modSp mod">
        <pc:chgData name="Caroline Prodger" userId="e4ef2e75-b60b-401b-8ebe-291bdcf405f4" providerId="ADAL" clId="{2DD4212C-825C-4298-A078-D09F869F0975}" dt="2021-03-25T12:21:26.686" v="204" actId="20577"/>
        <pc:sldMkLst>
          <pc:docMk/>
          <pc:sldMk cId="2899875157" sldId="353"/>
        </pc:sldMkLst>
        <pc:spChg chg="mod">
          <ac:chgData name="Caroline Prodger" userId="e4ef2e75-b60b-401b-8ebe-291bdcf405f4" providerId="ADAL" clId="{2DD4212C-825C-4298-A078-D09F869F0975}" dt="2021-03-25T12:19:12.271" v="144" actId="2057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1:26.686" v="204" actId="20577"/>
          <ac:spMkLst>
            <pc:docMk/>
            <pc:sldMk cId="2899875157" sldId="353"/>
            <ac:spMk id="4" creationId="{2FA6746E-AC2B-AC4C-8030-8D04FFDAECEA}"/>
          </ac:spMkLst>
        </pc:spChg>
      </pc:sldChg>
      <pc:sldChg chg="modSp mod">
        <pc:chgData name="Caroline Prodger" userId="e4ef2e75-b60b-401b-8ebe-291bdcf405f4" providerId="ADAL" clId="{2DD4212C-825C-4298-A078-D09F869F0975}" dt="2021-03-25T12:23:59.103" v="272"/>
        <pc:sldMkLst>
          <pc:docMk/>
          <pc:sldMk cId="1710732528" sldId="354"/>
        </pc:sldMkLst>
        <pc:spChg chg="mod">
          <ac:chgData name="Caroline Prodger" userId="e4ef2e75-b60b-401b-8ebe-291bdcf405f4" providerId="ADAL" clId="{2DD4212C-825C-4298-A078-D09F869F0975}" dt="2021-03-25T12:20:51.775" v="194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9.103" v="272"/>
          <ac:spMkLst>
            <pc:docMk/>
            <pc:sldMk cId="1710732528" sldId="35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2DD4212C-825C-4298-A078-D09F869F0975}" dt="2021-03-25T12:24:41.246" v="275" actId="2696"/>
        <pc:sldMkLst>
          <pc:docMk/>
          <pc:sldMk cId="4090163740" sldId="355"/>
        </pc:sldMkLst>
      </pc:sldChg>
      <pc:sldChg chg="del">
        <pc:chgData name="Caroline Prodger" userId="e4ef2e75-b60b-401b-8ebe-291bdcf405f4" providerId="ADAL" clId="{2DD4212C-825C-4298-A078-D09F869F0975}" dt="2021-03-25T12:24:43.573" v="276" actId="2696"/>
        <pc:sldMkLst>
          <pc:docMk/>
          <pc:sldMk cId="121565530" sldId="356"/>
        </pc:sldMkLst>
      </pc:sldChg>
      <pc:sldChg chg="del">
        <pc:chgData name="Caroline Prodger" userId="e4ef2e75-b60b-401b-8ebe-291bdcf405f4" providerId="ADAL" clId="{2DD4212C-825C-4298-A078-D09F869F0975}" dt="2021-03-25T12:24:45.890" v="277" actId="2696"/>
        <pc:sldMkLst>
          <pc:docMk/>
          <pc:sldMk cId="535053243" sldId="357"/>
        </pc:sldMkLst>
      </pc:sldChg>
      <pc:sldChg chg="modSp new mod">
        <pc:chgData name="Caroline Prodger" userId="e4ef2e75-b60b-401b-8ebe-291bdcf405f4" providerId="ADAL" clId="{2DD4212C-825C-4298-A078-D09F869F0975}" dt="2021-03-25T12:17:31.777" v="99" actId="20577"/>
        <pc:sldMkLst>
          <pc:docMk/>
          <pc:sldMk cId="3569321153" sldId="358"/>
        </pc:sldMkLst>
        <pc:spChg chg="mod">
          <ac:chgData name="Caroline Prodger" userId="e4ef2e75-b60b-401b-8ebe-291bdcf405f4" providerId="ADAL" clId="{2DD4212C-825C-4298-A078-D09F869F0975}" dt="2021-03-25T12:16:19.293" v="31" actId="20577"/>
          <ac:spMkLst>
            <pc:docMk/>
            <pc:sldMk cId="3569321153" sldId="358"/>
            <ac:spMk id="2" creationId="{BB32B1BC-2D95-4E0F-A6EC-42C0181F0520}"/>
          </ac:spMkLst>
        </pc:spChg>
        <pc:spChg chg="mod">
          <ac:chgData name="Caroline Prodger" userId="e4ef2e75-b60b-401b-8ebe-291bdcf405f4" providerId="ADAL" clId="{2DD4212C-825C-4298-A078-D09F869F0975}" dt="2021-03-25T12:17:31.777" v="99" actId="20577"/>
          <ac:spMkLst>
            <pc:docMk/>
            <pc:sldMk cId="3569321153" sldId="358"/>
            <ac:spMk id="3" creationId="{F92A16ED-2C3A-4C75-BE4B-854DB1E00A3E}"/>
          </ac:spMkLst>
        </pc:spChg>
      </pc:sldChg>
    </pc:docChg>
  </pc:docChgLst>
  <pc:docChgLst>
    <pc:chgData name="Caroline Prodger" userId="e4ef2e75-b60b-401b-8ebe-291bdcf405f4" providerId="ADAL" clId="{269ACE67-0EDE-4F56-A7AB-C2D5A95E68CC}"/>
    <pc:docChg chg="undo custSel addSld delSld modSld sldOrd">
      <pc:chgData name="Caroline Prodger" userId="e4ef2e75-b60b-401b-8ebe-291bdcf405f4" providerId="ADAL" clId="{269ACE67-0EDE-4F56-A7AB-C2D5A95E68CC}" dt="2021-07-14T00:34:21.436" v="976" actId="1076"/>
      <pc:docMkLst>
        <pc:docMk/>
      </pc:docMkLst>
      <pc:sldChg chg="addSp modSp mod">
        <pc:chgData name="Caroline Prodger" userId="e4ef2e75-b60b-401b-8ebe-291bdcf405f4" providerId="ADAL" clId="{269ACE67-0EDE-4F56-A7AB-C2D5A95E68CC}" dt="2021-07-13T23:55:55.581" v="5" actId="1076"/>
        <pc:sldMkLst>
          <pc:docMk/>
          <pc:sldMk cId="3569321153" sldId="358"/>
        </pc:sldMkLst>
        <pc:picChg chg="add mod">
          <ac:chgData name="Caroline Prodger" userId="e4ef2e75-b60b-401b-8ebe-291bdcf405f4" providerId="ADAL" clId="{269ACE67-0EDE-4F56-A7AB-C2D5A95E68CC}" dt="2021-07-13T23:55:55.581" v="5" actId="1076"/>
          <ac:picMkLst>
            <pc:docMk/>
            <pc:sldMk cId="3569321153" sldId="358"/>
            <ac:picMk id="5" creationId="{DB2601C9-CE4E-4D99-B716-B9E72BB6C20D}"/>
          </ac:picMkLst>
        </pc:picChg>
      </pc:sldChg>
      <pc:sldChg chg="modSp mod">
        <pc:chgData name="Caroline Prodger" userId="e4ef2e75-b60b-401b-8ebe-291bdcf405f4" providerId="ADAL" clId="{269ACE67-0EDE-4F56-A7AB-C2D5A95E68CC}" dt="2021-07-14T00:00:08.112" v="39" actId="20577"/>
        <pc:sldMkLst>
          <pc:docMk/>
          <pc:sldMk cId="1436011155" sldId="359"/>
        </pc:sldMkLst>
        <pc:spChg chg="mod">
          <ac:chgData name="Caroline Prodger" userId="e4ef2e75-b60b-401b-8ebe-291bdcf405f4" providerId="ADAL" clId="{269ACE67-0EDE-4F56-A7AB-C2D5A95E68CC}" dt="2021-07-14T00:00:08.112" v="39" actId="20577"/>
          <ac:spMkLst>
            <pc:docMk/>
            <pc:sldMk cId="1436011155" sldId="359"/>
            <ac:spMk id="4" creationId="{2FA6746E-AC2B-AC4C-8030-8D04FFDAECEA}"/>
          </ac:spMkLst>
        </pc:spChg>
      </pc:sldChg>
      <pc:sldChg chg="add del modNotesTx">
        <pc:chgData name="Caroline Prodger" userId="e4ef2e75-b60b-401b-8ebe-291bdcf405f4" providerId="ADAL" clId="{269ACE67-0EDE-4F56-A7AB-C2D5A95E68CC}" dt="2021-07-14T00:15:06.425" v="225" actId="2696"/>
        <pc:sldMkLst>
          <pc:docMk/>
          <pc:sldMk cId="3521600261" sldId="362"/>
        </pc:sldMkLst>
      </pc:sldChg>
      <pc:sldChg chg="del">
        <pc:chgData name="Caroline Prodger" userId="e4ef2e75-b60b-401b-8ebe-291bdcf405f4" providerId="ADAL" clId="{269ACE67-0EDE-4F56-A7AB-C2D5A95E68CC}" dt="2021-07-14T00:04:22.572" v="48" actId="2696"/>
        <pc:sldMkLst>
          <pc:docMk/>
          <pc:sldMk cId="2860537976" sldId="365"/>
        </pc:sldMkLst>
      </pc:sldChg>
      <pc:sldChg chg="modSp mod">
        <pc:chgData name="Caroline Prodger" userId="e4ef2e75-b60b-401b-8ebe-291bdcf405f4" providerId="ADAL" clId="{269ACE67-0EDE-4F56-A7AB-C2D5A95E68CC}" dt="2021-07-14T00:03:04.960" v="41" actId="14100"/>
        <pc:sldMkLst>
          <pc:docMk/>
          <pc:sldMk cId="3697641025" sldId="367"/>
        </pc:sldMkLst>
        <pc:spChg chg="mod">
          <ac:chgData name="Caroline Prodger" userId="e4ef2e75-b60b-401b-8ebe-291bdcf405f4" providerId="ADAL" clId="{269ACE67-0EDE-4F56-A7AB-C2D5A95E68CC}" dt="2021-07-14T00:03:04.960" v="41" actId="14100"/>
          <ac:spMkLst>
            <pc:docMk/>
            <pc:sldMk cId="3697641025" sldId="367"/>
            <ac:spMk id="3" creationId="{00000000-0000-0000-0000-000000000000}"/>
          </ac:spMkLst>
        </pc:spChg>
      </pc:sldChg>
      <pc:sldChg chg="addSp modSp mod delCm modNotesTx">
        <pc:chgData name="Caroline Prodger" userId="e4ef2e75-b60b-401b-8ebe-291bdcf405f4" providerId="ADAL" clId="{269ACE67-0EDE-4F56-A7AB-C2D5A95E68CC}" dt="2021-07-14T00:08:41.745" v="223"/>
        <pc:sldMkLst>
          <pc:docMk/>
          <pc:sldMk cId="951902350" sldId="369"/>
        </pc:sldMkLst>
        <pc:spChg chg="mod">
          <ac:chgData name="Caroline Prodger" userId="e4ef2e75-b60b-401b-8ebe-291bdcf405f4" providerId="ADAL" clId="{269ACE67-0EDE-4F56-A7AB-C2D5A95E68CC}" dt="2021-07-14T00:08:12.177" v="218" actId="21"/>
          <ac:spMkLst>
            <pc:docMk/>
            <pc:sldMk cId="951902350" sldId="369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269ACE67-0EDE-4F56-A7AB-C2D5A95E68CC}" dt="2021-07-14T00:08:41.745" v="223"/>
          <ac:spMkLst>
            <pc:docMk/>
            <pc:sldMk cId="951902350" sldId="369"/>
            <ac:spMk id="5" creationId="{FD356AF6-8ECF-4553-801A-BC062468E138}"/>
          </ac:spMkLst>
        </pc:spChg>
        <pc:picChg chg="add mod">
          <ac:chgData name="Caroline Prodger" userId="e4ef2e75-b60b-401b-8ebe-291bdcf405f4" providerId="ADAL" clId="{269ACE67-0EDE-4F56-A7AB-C2D5A95E68CC}" dt="2021-07-14T00:08:13.948" v="219" actId="1076"/>
          <ac:picMkLst>
            <pc:docMk/>
            <pc:sldMk cId="951902350" sldId="369"/>
            <ac:picMk id="4" creationId="{7D975EBE-62F3-4FAD-9FBA-F3033D1CE81F}"/>
          </ac:picMkLst>
        </pc:picChg>
      </pc:sldChg>
      <pc:sldChg chg="addSp delSp modSp mod">
        <pc:chgData name="Caroline Prodger" userId="e4ef2e75-b60b-401b-8ebe-291bdcf405f4" providerId="ADAL" clId="{269ACE67-0EDE-4F56-A7AB-C2D5A95E68CC}" dt="2021-07-13T23:58:08.046" v="13" actId="1076"/>
        <pc:sldMkLst>
          <pc:docMk/>
          <pc:sldMk cId="1104091126" sldId="370"/>
        </pc:sldMkLst>
        <pc:picChg chg="add mod">
          <ac:chgData name="Caroline Prodger" userId="e4ef2e75-b60b-401b-8ebe-291bdcf405f4" providerId="ADAL" clId="{269ACE67-0EDE-4F56-A7AB-C2D5A95E68CC}" dt="2021-07-13T23:58:08.046" v="13" actId="1076"/>
          <ac:picMkLst>
            <pc:docMk/>
            <pc:sldMk cId="1104091126" sldId="370"/>
            <ac:picMk id="4" creationId="{6C72889F-A83C-4DDE-8C5E-EDC36BD8D316}"/>
          </ac:picMkLst>
        </pc:picChg>
        <pc:picChg chg="del">
          <ac:chgData name="Caroline Prodger" userId="e4ef2e75-b60b-401b-8ebe-291bdcf405f4" providerId="ADAL" clId="{269ACE67-0EDE-4F56-A7AB-C2D5A95E68CC}" dt="2021-07-13T23:57:51.047" v="6" actId="478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delSp modSp del mod delCm">
        <pc:chgData name="Caroline Prodger" userId="e4ef2e75-b60b-401b-8ebe-291bdcf405f4" providerId="ADAL" clId="{269ACE67-0EDE-4F56-A7AB-C2D5A95E68CC}" dt="2021-07-14T00:07:24.369" v="207" actId="2696"/>
        <pc:sldMkLst>
          <pc:docMk/>
          <pc:sldMk cId="1075452473" sldId="371"/>
        </pc:sldMkLst>
        <pc:spChg chg="add del mod">
          <ac:chgData name="Caroline Prodger" userId="e4ef2e75-b60b-401b-8ebe-291bdcf405f4" providerId="ADAL" clId="{269ACE67-0EDE-4F56-A7AB-C2D5A95E68CC}" dt="2021-07-14T00:07:06.439" v="201" actId="931"/>
          <ac:spMkLst>
            <pc:docMk/>
            <pc:sldMk cId="1075452473" sldId="371"/>
            <ac:spMk id="3" creationId="{3B1849A2-5BA4-43C3-B046-46D62625CAD5}"/>
          </ac:spMkLst>
        </pc:spChg>
        <pc:spChg chg="add mod">
          <ac:chgData name="Caroline Prodger" userId="e4ef2e75-b60b-401b-8ebe-291bdcf405f4" providerId="ADAL" clId="{269ACE67-0EDE-4F56-A7AB-C2D5A95E68CC}" dt="2021-07-14T00:07:13.675" v="204" actId="21"/>
          <ac:spMkLst>
            <pc:docMk/>
            <pc:sldMk cId="1075452473" sldId="371"/>
            <ac:spMk id="7" creationId="{513A7292-24A4-4502-9AA8-527A52D16FFB}"/>
          </ac:spMkLst>
        </pc:spChg>
        <pc:picChg chg="add del mod">
          <ac:chgData name="Caroline Prodger" userId="e4ef2e75-b60b-401b-8ebe-291bdcf405f4" providerId="ADAL" clId="{269ACE67-0EDE-4F56-A7AB-C2D5A95E68CC}" dt="2021-07-14T00:07:13.675" v="204" actId="21"/>
          <ac:picMkLst>
            <pc:docMk/>
            <pc:sldMk cId="1075452473" sldId="371"/>
            <ac:picMk id="5" creationId="{01D705BC-2279-42DC-81F5-9FFEE8580D8D}"/>
          </ac:picMkLst>
        </pc:picChg>
        <pc:picChg chg="del">
          <ac:chgData name="Caroline Prodger" userId="e4ef2e75-b60b-401b-8ebe-291bdcf405f4" providerId="ADAL" clId="{269ACE67-0EDE-4F56-A7AB-C2D5A95E68CC}" dt="2021-07-14T00:07:00.017" v="200" actId="478"/>
          <ac:picMkLst>
            <pc:docMk/>
            <pc:sldMk cId="1075452473" sldId="371"/>
            <ac:picMk id="5122" creationId="{8E0E735B-361F-43FB-9C13-1ED6309F6E59}"/>
          </ac:picMkLst>
        </pc:picChg>
      </pc:sldChg>
      <pc:sldChg chg="ord">
        <pc:chgData name="Caroline Prodger" userId="e4ef2e75-b60b-401b-8ebe-291bdcf405f4" providerId="ADAL" clId="{269ACE67-0EDE-4F56-A7AB-C2D5A95E68CC}" dt="2021-07-14T00:07:28.818" v="209"/>
        <pc:sldMkLst>
          <pc:docMk/>
          <pc:sldMk cId="544253108" sldId="372"/>
        </pc:sldMkLst>
      </pc:sldChg>
      <pc:sldChg chg="modSp mod modNotesTx">
        <pc:chgData name="Caroline Prodger" userId="e4ef2e75-b60b-401b-8ebe-291bdcf405f4" providerId="ADAL" clId="{269ACE67-0EDE-4F56-A7AB-C2D5A95E68CC}" dt="2021-07-13T23:58:33.889" v="17" actId="21"/>
        <pc:sldMkLst>
          <pc:docMk/>
          <pc:sldMk cId="768372761" sldId="374"/>
        </pc:sldMkLst>
        <pc:spChg chg="mod">
          <ac:chgData name="Caroline Prodger" userId="e4ef2e75-b60b-401b-8ebe-291bdcf405f4" providerId="ADAL" clId="{269ACE67-0EDE-4F56-A7AB-C2D5A95E68CC}" dt="2021-07-13T23:58:33.889" v="17" actId="21"/>
          <ac:spMkLst>
            <pc:docMk/>
            <pc:sldMk cId="768372761" sldId="374"/>
            <ac:spMk id="3" creationId="{3AAF819E-72EC-4692-8553-1BC2FEBC0066}"/>
          </ac:spMkLst>
        </pc:spChg>
      </pc:sldChg>
      <pc:sldChg chg="modNotesTx">
        <pc:chgData name="Caroline Prodger" userId="e4ef2e75-b60b-401b-8ebe-291bdcf405f4" providerId="ADAL" clId="{269ACE67-0EDE-4F56-A7AB-C2D5A95E68CC}" dt="2021-07-14T00:18:15.516" v="242"/>
        <pc:sldMkLst>
          <pc:docMk/>
          <pc:sldMk cId="872747272" sldId="376"/>
        </pc:sldMkLst>
      </pc:sldChg>
      <pc:sldChg chg="del">
        <pc:chgData name="Caroline Prodger" userId="e4ef2e75-b60b-401b-8ebe-291bdcf405f4" providerId="ADAL" clId="{269ACE67-0EDE-4F56-A7AB-C2D5A95E68CC}" dt="2021-07-14T00:04:17.630" v="47" actId="2696"/>
        <pc:sldMkLst>
          <pc:docMk/>
          <pc:sldMk cId="70795709" sldId="377"/>
        </pc:sldMkLst>
      </pc:sldChg>
      <pc:sldChg chg="addSp modSp new mod modNotesTx">
        <pc:chgData name="Caroline Prodger" userId="e4ef2e75-b60b-401b-8ebe-291bdcf405f4" providerId="ADAL" clId="{269ACE67-0EDE-4F56-A7AB-C2D5A95E68CC}" dt="2021-07-14T00:34:21.436" v="976" actId="1076"/>
        <pc:sldMkLst>
          <pc:docMk/>
          <pc:sldMk cId="3381663601" sldId="377"/>
        </pc:sldMkLst>
        <pc:spChg chg="mod">
          <ac:chgData name="Caroline Prodger" userId="e4ef2e75-b60b-401b-8ebe-291bdcf405f4" providerId="ADAL" clId="{269ACE67-0EDE-4F56-A7AB-C2D5A95E68CC}" dt="2021-07-14T00:30:21.331" v="752" actId="20577"/>
          <ac:spMkLst>
            <pc:docMk/>
            <pc:sldMk cId="3381663601" sldId="377"/>
            <ac:spMk id="2" creationId="{CC7B6384-58EA-41F3-8DDC-7B97695D3C0E}"/>
          </ac:spMkLst>
        </pc:spChg>
        <pc:spChg chg="mod">
          <ac:chgData name="Caroline Prodger" userId="e4ef2e75-b60b-401b-8ebe-291bdcf405f4" providerId="ADAL" clId="{269ACE67-0EDE-4F56-A7AB-C2D5A95E68CC}" dt="2021-07-14T00:31:27.716" v="864" actId="20577"/>
          <ac:spMkLst>
            <pc:docMk/>
            <pc:sldMk cId="3381663601" sldId="377"/>
            <ac:spMk id="3" creationId="{907B02C6-DA1C-4E66-A765-96ED7CB40D74}"/>
          </ac:spMkLst>
        </pc:spChg>
        <pc:spChg chg="add mod">
          <ac:chgData name="Caroline Prodger" userId="e4ef2e75-b60b-401b-8ebe-291bdcf405f4" providerId="ADAL" clId="{269ACE67-0EDE-4F56-A7AB-C2D5A95E68CC}" dt="2021-07-14T00:34:21.436" v="976" actId="1076"/>
          <ac:spMkLst>
            <pc:docMk/>
            <pc:sldMk cId="3381663601" sldId="377"/>
            <ac:spMk id="7" creationId="{A87C4608-88A1-485C-85DD-936EAD1631C2}"/>
          </ac:spMkLst>
        </pc:spChg>
        <pc:picChg chg="add mod">
          <ac:chgData name="Caroline Prodger" userId="e4ef2e75-b60b-401b-8ebe-291bdcf405f4" providerId="ADAL" clId="{269ACE67-0EDE-4F56-A7AB-C2D5A95E68CC}" dt="2021-07-14T00:30:56.209" v="831" actId="1076"/>
          <ac:picMkLst>
            <pc:docMk/>
            <pc:sldMk cId="3381663601" sldId="377"/>
            <ac:picMk id="5" creationId="{1787EEF1-4921-46B2-92F7-0DA30C26C998}"/>
          </ac:picMkLst>
        </pc:picChg>
      </pc:sldChg>
    </pc:docChg>
  </pc:docChgLst>
  <pc:docChgLst>
    <pc:chgData name="Caroline Prodger" userId="e4ef2e75-b60b-401b-8ebe-291bdcf405f4" providerId="ADAL" clId="{7A4D0D8D-BD96-4681-AD79-2FF4283C7E93}"/>
    <pc:docChg chg="custSel addSld modSld">
      <pc:chgData name="Caroline Prodger" userId="e4ef2e75-b60b-401b-8ebe-291bdcf405f4" providerId="ADAL" clId="{7A4D0D8D-BD96-4681-AD79-2FF4283C7E93}" dt="2021-05-12T17:15:01.919" v="100" actId="20577"/>
      <pc:docMkLst>
        <pc:docMk/>
      </pc:docMkLst>
      <pc:sldChg chg="modSp mod">
        <pc:chgData name="Caroline Prodger" userId="e4ef2e75-b60b-401b-8ebe-291bdcf405f4" providerId="ADAL" clId="{7A4D0D8D-BD96-4681-AD79-2FF4283C7E93}" dt="2021-05-12T17:09:59.727" v="36" actId="20577"/>
        <pc:sldMkLst>
          <pc:docMk/>
          <pc:sldMk cId="0" sldId="331"/>
        </pc:sldMkLst>
        <pc:spChg chg="mod">
          <ac:chgData name="Caroline Prodger" userId="e4ef2e75-b60b-401b-8ebe-291bdcf405f4" providerId="ADAL" clId="{7A4D0D8D-BD96-4681-AD79-2FF4283C7E93}" dt="2021-05-12T17:09:59.727" v="36" actId="20577"/>
          <ac:spMkLst>
            <pc:docMk/>
            <pc:sldMk cId="0" sldId="331"/>
            <ac:spMk id="5" creationId="{1DC68696-6FE6-5041-B1A2-0717CB7894C7}"/>
          </ac:spMkLst>
        </pc:spChg>
      </pc:sldChg>
      <pc:sldChg chg="modSp mod">
        <pc:chgData name="Caroline Prodger" userId="e4ef2e75-b60b-401b-8ebe-291bdcf405f4" providerId="ADAL" clId="{7A4D0D8D-BD96-4681-AD79-2FF4283C7E93}" dt="2021-05-12T17:10:19.333" v="40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7A4D0D8D-BD96-4681-AD79-2FF4283C7E93}" dt="2021-05-12T17:10:19.333" v="40" actId="20577"/>
          <ac:spMkLst>
            <pc:docMk/>
            <pc:sldMk cId="1710732528" sldId="354"/>
            <ac:spMk id="3" creationId="{00000000-0000-0000-0000-000000000000}"/>
          </ac:spMkLst>
        </pc:spChg>
      </pc:sldChg>
      <pc:sldChg chg="addSp delSp modSp">
        <pc:chgData name="Caroline Prodger" userId="e4ef2e75-b60b-401b-8ebe-291bdcf405f4" providerId="ADAL" clId="{7A4D0D8D-BD96-4681-AD79-2FF4283C7E93}" dt="2021-05-12T17:06:37.856" v="4"/>
        <pc:sldMkLst>
          <pc:docMk/>
          <pc:sldMk cId="3569321153" sldId="358"/>
        </pc:sldMkLst>
        <pc:spChg chg="add del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3" creationId="{F92A16ED-2C3A-4C75-BE4B-854DB1E00A3E}"/>
          </ac:spMkLst>
        </pc:spChg>
        <pc:spChg chg="add del mod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4" creationId="{70C20173-7DFC-4011-9188-27FF4443552E}"/>
          </ac:spMkLst>
        </pc:spChg>
        <pc:picChg chg="add del">
          <ac:chgData name="Caroline Prodger" userId="e4ef2e75-b60b-401b-8ebe-291bdcf405f4" providerId="ADAL" clId="{7A4D0D8D-BD96-4681-AD79-2FF4283C7E93}" dt="2021-05-12T17:06:37.856" v="4"/>
          <ac:picMkLst>
            <pc:docMk/>
            <pc:sldMk cId="3569321153" sldId="358"/>
            <ac:picMk id="1026" creationId="{C4933DCD-4A4B-4524-BADE-89DE2AB42045}"/>
          </ac:picMkLst>
        </pc:picChg>
      </pc:sldChg>
      <pc:sldChg chg="addSp delSp modSp mod">
        <pc:chgData name="Caroline Prodger" userId="e4ef2e75-b60b-401b-8ebe-291bdcf405f4" providerId="ADAL" clId="{7A4D0D8D-BD96-4681-AD79-2FF4283C7E93}" dt="2021-05-12T17:09:48.170" v="35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7A4D0D8D-BD96-4681-AD79-2FF4283C7E93}" dt="2021-05-12T17:09:00.835" v="32" actId="14100"/>
          <ac:spMkLst>
            <pc:docMk/>
            <pc:sldMk cId="1436011155" sldId="359"/>
            <ac:spMk id="4" creationId="{2FA6746E-AC2B-AC4C-8030-8D04FFDAECEA}"/>
          </ac:spMkLst>
        </pc:spChg>
        <pc:picChg chg="add del mod">
          <ac:chgData name="Caroline Prodger" userId="e4ef2e75-b60b-401b-8ebe-291bdcf405f4" providerId="ADAL" clId="{7A4D0D8D-BD96-4681-AD79-2FF4283C7E93}" dt="2021-05-12T17:08:39.731" v="27" actId="21"/>
          <ac:picMkLst>
            <pc:docMk/>
            <pc:sldMk cId="1436011155" sldId="359"/>
            <ac:picMk id="2050" creationId="{A92518F4-4399-48DA-9FF7-6F10C6FE7B62}"/>
          </ac:picMkLst>
        </pc:picChg>
        <pc:picChg chg="add mod">
          <ac:chgData name="Caroline Prodger" userId="e4ef2e75-b60b-401b-8ebe-291bdcf405f4" providerId="ADAL" clId="{7A4D0D8D-BD96-4681-AD79-2FF4283C7E93}" dt="2021-05-12T17:09:48.170" v="35" actId="1076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modSp mod">
        <pc:chgData name="Caroline Prodger" userId="e4ef2e75-b60b-401b-8ebe-291bdcf405f4" providerId="ADAL" clId="{7A4D0D8D-BD96-4681-AD79-2FF4283C7E93}" dt="2021-05-12T17:08:48.998" v="31" actId="1076"/>
        <pc:sldMkLst>
          <pc:docMk/>
          <pc:sldMk cId="3258803669" sldId="360"/>
        </pc:sldMkLst>
        <pc:spChg chg="mod">
          <ac:chgData name="Caroline Prodger" userId="e4ef2e75-b60b-401b-8ebe-291bdcf405f4" providerId="ADAL" clId="{7A4D0D8D-BD96-4681-AD79-2FF4283C7E93}" dt="2021-05-12T17:08:43.829" v="28" actId="14100"/>
          <ac:spMkLst>
            <pc:docMk/>
            <pc:sldMk cId="3258803669" sldId="360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7A4D0D8D-BD96-4681-AD79-2FF4283C7E93}" dt="2021-05-12T17:08:48.998" v="31" actId="1076"/>
          <ac:picMkLst>
            <pc:docMk/>
            <pc:sldMk cId="3258803669" sldId="360"/>
            <ac:picMk id="5" creationId="{FE955F07-A62A-427C-9762-9243CBFE4AFE}"/>
          </ac:picMkLst>
        </pc:picChg>
      </pc:sldChg>
      <pc:sldChg chg="delCm">
        <pc:chgData name="Caroline Prodger" userId="e4ef2e75-b60b-401b-8ebe-291bdcf405f4" providerId="ADAL" clId="{7A4D0D8D-BD96-4681-AD79-2FF4283C7E93}" dt="2021-05-12T17:05:11.064" v="0" actId="1592"/>
        <pc:sldMkLst>
          <pc:docMk/>
          <pc:sldMk cId="3521600261" sldId="362"/>
        </pc:sldMkLst>
      </pc:sldChg>
      <pc:sldChg chg="addSp delSp modSp new mod">
        <pc:chgData name="Caroline Prodger" userId="e4ef2e75-b60b-401b-8ebe-291bdcf405f4" providerId="ADAL" clId="{7A4D0D8D-BD96-4681-AD79-2FF4283C7E93}" dt="2021-05-12T17:07:03.247" v="22" actId="20577"/>
        <pc:sldMkLst>
          <pc:docMk/>
          <pc:sldMk cId="1104091126" sldId="370"/>
        </pc:sldMkLst>
        <pc:spChg chg="mod">
          <ac:chgData name="Caroline Prodger" userId="e4ef2e75-b60b-401b-8ebe-291bdcf405f4" providerId="ADAL" clId="{7A4D0D8D-BD96-4681-AD79-2FF4283C7E93}" dt="2021-05-12T17:07:03.247" v="22" actId="20577"/>
          <ac:spMkLst>
            <pc:docMk/>
            <pc:sldMk cId="1104091126" sldId="370"/>
            <ac:spMk id="2" creationId="{A41C03D8-AFAD-45D4-87E2-69523233931E}"/>
          </ac:spMkLst>
        </pc:spChg>
        <pc:spChg chg="del">
          <ac:chgData name="Caroline Prodger" userId="e4ef2e75-b60b-401b-8ebe-291bdcf405f4" providerId="ADAL" clId="{7A4D0D8D-BD96-4681-AD79-2FF4283C7E93}" dt="2021-05-12T17:06:54.740" v="8" actId="21"/>
          <ac:spMkLst>
            <pc:docMk/>
            <pc:sldMk cId="1104091126" sldId="370"/>
            <ac:spMk id="3" creationId="{49CEEFB0-A686-439D-B86F-0FE9A8ACB4F3}"/>
          </ac:spMkLst>
        </pc:spChg>
        <pc:spChg chg="add del mod">
          <ac:chgData name="Caroline Prodger" userId="e4ef2e75-b60b-401b-8ebe-291bdcf405f4" providerId="ADAL" clId="{7A4D0D8D-BD96-4681-AD79-2FF4283C7E93}" dt="2021-05-12T17:06:52.118" v="7" actId="21"/>
          <ac:spMkLst>
            <pc:docMk/>
            <pc:sldMk cId="1104091126" sldId="370"/>
            <ac:spMk id="4" creationId="{0FA2017D-BDE6-4E75-A647-1D735C5BB302}"/>
          </ac:spMkLst>
        </pc:spChg>
        <pc:picChg chg="add mod">
          <ac:chgData name="Caroline Prodger" userId="e4ef2e75-b60b-401b-8ebe-291bdcf405f4" providerId="ADAL" clId="{7A4D0D8D-BD96-4681-AD79-2FF4283C7E93}" dt="2021-05-12T17:06:57.250" v="9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delSp modSp new mod">
        <pc:chgData name="Caroline Prodger" userId="e4ef2e75-b60b-401b-8ebe-291bdcf405f4" providerId="ADAL" clId="{7A4D0D8D-BD96-4681-AD79-2FF4283C7E93}" dt="2021-05-12T17:15:01.919" v="100" actId="20577"/>
        <pc:sldMkLst>
          <pc:docMk/>
          <pc:sldMk cId="1075452473" sldId="371"/>
        </pc:sldMkLst>
        <pc:spChg chg="mod">
          <ac:chgData name="Caroline Prodger" userId="e4ef2e75-b60b-401b-8ebe-291bdcf405f4" providerId="ADAL" clId="{7A4D0D8D-BD96-4681-AD79-2FF4283C7E93}" dt="2021-05-12T17:15:01.919" v="100" actId="20577"/>
          <ac:spMkLst>
            <pc:docMk/>
            <pc:sldMk cId="1075452473" sldId="371"/>
            <ac:spMk id="2" creationId="{CA8F2725-67F8-465A-B1CD-01A36FEB9CB6}"/>
          </ac:spMkLst>
        </pc:spChg>
        <pc:spChg chg="del">
          <ac:chgData name="Caroline Prodger" userId="e4ef2e75-b60b-401b-8ebe-291bdcf405f4" providerId="ADAL" clId="{7A4D0D8D-BD96-4681-AD79-2FF4283C7E93}" dt="2021-05-12T17:14:35.707" v="42"/>
          <ac:spMkLst>
            <pc:docMk/>
            <pc:sldMk cId="1075452473" sldId="371"/>
            <ac:spMk id="3" creationId="{C3587369-6DC2-4329-B20B-0285412A0652}"/>
          </ac:spMkLst>
        </pc:spChg>
        <pc:picChg chg="add mod">
          <ac:chgData name="Caroline Prodger" userId="e4ef2e75-b60b-401b-8ebe-291bdcf405f4" providerId="ADAL" clId="{7A4D0D8D-BD96-4681-AD79-2FF4283C7E93}" dt="2021-05-12T17:14:35.707" v="42"/>
          <ac:picMkLst>
            <pc:docMk/>
            <pc:sldMk cId="1075452473" sldId="371"/>
            <ac:picMk id="5122" creationId="{8E0E735B-361F-43FB-9C13-1ED6309F6E5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uidance/combined-heat-and-power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360.yale.edu/features/urban-heat-can-white-roofs-help-cool-the-worlds-warming-cities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ergysavingtrust.org.uk/energy-at-home/reducing-home-heat-loss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524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https://www.cse.org.uk/advice/renewable-energy/solar-hot-water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878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https://www.malagasolar.eu/what-is-photovoltaics/</a:t>
            </a:r>
          </a:p>
          <a:p>
            <a:endParaRPr lang="en-US" dirty="0"/>
          </a:p>
          <a:p>
            <a:r>
              <a:rPr lang="en-US" dirty="0"/>
              <a:t>Tutor notes:</a:t>
            </a:r>
          </a:p>
          <a:p>
            <a:r>
              <a:rPr lang="en-US" dirty="0"/>
              <a:t>The PV solar cells produce direct current, the invertor is required to change it to alternating current.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014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https://www.popularmechanics.com/home/interior-projects/how-to/a149/1275121/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683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4621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8184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Combined heat and power - GOV.UK (www.gov.uk)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863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Urban Heat: Can White Roofs Help Cool World's Warming Cities? - Yale E360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8452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17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see: </a:t>
            </a:r>
            <a:r>
              <a:rPr lang="en-US" dirty="0">
                <a:hlinkClick r:id="rId3"/>
              </a:rPr>
              <a:t>Measures to help reduce home heat loss - Energy Saving Trust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34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0413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83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454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104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448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791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207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93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802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tA2A_3f0O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r>
              <a:rPr lang="en-GB" dirty="0"/>
              <a:t>PowerPoint 5: Heat principles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/>
              <a:t>2.Construction science principles</a:t>
            </a:r>
          </a:p>
          <a:p>
            <a:pPr>
              <a:lnSpc>
                <a:spcPct val="150000"/>
              </a:lnSpc>
            </a:pPr>
            <a:r>
              <a:rPr lang="en-GB" sz="2400" b="1" dirty="0"/>
              <a:t>2.5 Heat principles</a:t>
            </a:r>
          </a:p>
          <a:p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moisture on construction materials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Timber</a:t>
            </a:r>
            <a:r>
              <a:rPr lang="en-US" dirty="0">
                <a:ea typeface="ＭＳ Ｐゴシック" pitchFamily="-105" charset="-128"/>
              </a:rPr>
              <a:t> – when timber becomes damp due to condensation over time, this can result in the timber starting to break down and rot. The wood then loses its structural integrity.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Plaster </a:t>
            </a:r>
            <a:r>
              <a:rPr lang="en-US" dirty="0">
                <a:ea typeface="ＭＳ Ｐゴシック" pitchFamily="-105" charset="-128"/>
              </a:rPr>
              <a:t>– wet plaster becomes mouldy and deteriorates.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Steel </a:t>
            </a:r>
            <a:r>
              <a:rPr lang="en-US" dirty="0">
                <a:ea typeface="ＭＳ Ｐゴシック" pitchFamily="-105" charset="-128"/>
              </a:rPr>
              <a:t>– rust (corrosion) develops over time.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Paintwork</a:t>
            </a:r>
            <a:r>
              <a:rPr lang="en-US" dirty="0">
                <a:ea typeface="ＭＳ Ｐゴシック" pitchFamily="-105" charset="-128"/>
              </a:rPr>
              <a:t> – fungal spores have to be treated and wiped off paintwork which may require recoating.</a:t>
            </a:r>
          </a:p>
          <a:p>
            <a:r>
              <a:rPr lang="en-US" dirty="0"/>
              <a:t>Moisture can also cause corrosion within electrical components and wiring, which must then be replaced.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5501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Thermal conductivity: R-, K- and U-values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9552" y="4005064"/>
            <a:ext cx="5832648" cy="203301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The U value </a:t>
            </a:r>
            <a:r>
              <a:rPr lang="en-US" dirty="0"/>
              <a:t>is the total thermal resistance of a building, expressed as 1/R</a:t>
            </a:r>
            <a:r>
              <a:rPr lang="en-US" baseline="-25000" dirty="0"/>
              <a:t>t</a:t>
            </a:r>
            <a:r>
              <a:rPr lang="en-US" dirty="0"/>
              <a:t>. This produces a value which must meet Part L of the approved documents for building regulations. </a:t>
            </a:r>
            <a:r>
              <a:rPr lang="en-GB" dirty="0"/>
              <a:t>U-values are always measured in W/m</a:t>
            </a:r>
            <a:r>
              <a:rPr lang="en-GB" baseline="30000" dirty="0"/>
              <a:t>2</a:t>
            </a:r>
            <a:r>
              <a:rPr lang="en-GB" dirty="0"/>
              <a:t>K (watts per metre squared kelvin). 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pic>
        <p:nvPicPr>
          <p:cNvPr id="4" name="Picture 3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5A4C0379-9887-4456-A9BC-43DB66485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1585141"/>
            <a:ext cx="2386608" cy="15918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0D7E82-1E4E-4228-9945-1F736DC94F6E}"/>
              </a:ext>
            </a:extLst>
          </p:cNvPr>
          <p:cNvSpPr txBox="1"/>
          <p:nvPr/>
        </p:nvSpPr>
        <p:spPr>
          <a:xfrm>
            <a:off x="457200" y="1575663"/>
            <a:ext cx="56710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</a:t>
            </a:r>
            <a:r>
              <a:rPr lang="en-US" b="1" dirty="0"/>
              <a:t> R-value </a:t>
            </a:r>
            <a:r>
              <a:rPr lang="en-US" dirty="0"/>
              <a:t>is a measure of the thermal resistance of a material. </a:t>
            </a:r>
            <a:r>
              <a:rPr lang="en-US" dirty="0">
                <a:solidFill>
                  <a:srgbClr val="111111"/>
                </a:solidFill>
                <a:latin typeface="Roboto" panose="02000000000000000000" pitchFamily="2" charset="0"/>
              </a:rPr>
              <a:t>The higher the R-value, the greater the insulating power.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R-value is calculated by dividing the thickness of a material in metres by its </a:t>
            </a:r>
            <a:r>
              <a:rPr lang="en-US" b="1" dirty="0"/>
              <a:t>K-value</a:t>
            </a:r>
            <a:r>
              <a:rPr lang="en-US" dirty="0"/>
              <a:t> (its thermal conductivity). </a:t>
            </a:r>
            <a:r>
              <a:rPr lang="en-US" dirty="0">
                <a:solidFill>
                  <a:srgbClr val="333333"/>
                </a:solidFill>
              </a:rPr>
              <a:t>R-value</a:t>
            </a:r>
            <a:r>
              <a:rPr lang="en-US" dirty="0"/>
              <a:t> information is available when selecting suitable insulation</a:t>
            </a:r>
            <a:r>
              <a:rPr lang="en-US" dirty="0">
                <a:solidFill>
                  <a:srgbClr val="333333"/>
                </a:solidFill>
              </a:rPr>
              <a:t>.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conductivity calculations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/>
                  <a:t>Resistance (R)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Resistance is calculated as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𝐾</m:t>
                        </m:r>
                      </m:den>
                    </m:f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 is the thickness in metres, K relates to thermal conductivity (the ‘K factor’).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Thus to calculate the resistance (U) of a standard brick if its K-value is 0.84 we divide its thickness by its thermal conductivity, in this case 0.100 ÷ 0.84, giving us 0.11.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  <a:blipFill>
                <a:blip r:embed="rId3"/>
                <a:stretch>
                  <a:fillRect l="-1805" t="-2500" r="-24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743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Effects of thermal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5626968" cy="4338000"/>
          </a:xfrm>
        </p:spPr>
        <p:txBody>
          <a:bodyPr/>
          <a:lstStyle/>
          <a:p>
            <a:r>
              <a:rPr lang="en-US" dirty="0"/>
              <a:t>All materials expand and contract due to changes in temperature. If this is not allowed for in building design, then cracking can occur.</a:t>
            </a:r>
          </a:p>
          <a:p>
            <a:r>
              <a:rPr lang="en-US" dirty="0"/>
              <a:t>For example, every 6m in a brick wall there has to be a vertical </a:t>
            </a:r>
            <a:r>
              <a:rPr lang="en-US" b="1" dirty="0"/>
              <a:t>expansion joint </a:t>
            </a:r>
            <a:r>
              <a:rPr lang="en-US" dirty="0"/>
              <a:t>to allow the wall to accommodate changes in temperature.</a:t>
            </a:r>
          </a:p>
          <a:p>
            <a:r>
              <a:rPr lang="en-US" dirty="0"/>
              <a:t>Timber expands and contracts in relation to its moisture content, causing it to crack. For example, green oak is notorious for movement when it dries out.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cture containing brick, building material, building&#10;&#10;Description automatically generated">
            <a:extLst>
              <a:ext uri="{FF2B5EF4-FFF2-40B4-BE49-F238E27FC236}">
                <a16:creationId xmlns:a16="http://schemas.microsoft.com/office/drawing/2014/main" id="{DA86E781-AE47-459A-A1FF-4E9C6ABBC0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1905000"/>
            <a:ext cx="206349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32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Solar black vacuum tubes</a:t>
            </a:r>
            <a:r>
              <a:rPr lang="en-US" dirty="0"/>
              <a:t>. These convert a mixture of water and antifreeze into hot water via a heat exchanger.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4C4A0A-E4C7-0B44-BAB4-41AB2740D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9722" y="2348880"/>
            <a:ext cx="5004556" cy="319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964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Photovoltaic cells</a:t>
            </a:r>
            <a:r>
              <a:rPr lang="en-US" dirty="0"/>
              <a:t> create direct current through silicone conductors built into a panel. An invertor turns this into AC at 230V.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D67230-C78F-E24D-A27A-BAD0B383C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3466" y="2384633"/>
            <a:ext cx="5257067" cy="296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221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62841" y="1390588"/>
            <a:ext cx="7218316" cy="5161176"/>
          </a:xfrm>
        </p:spPr>
        <p:txBody>
          <a:bodyPr/>
          <a:lstStyle/>
          <a:p>
            <a:pPr algn="ctr"/>
            <a:endParaRPr lang="en-US" b="1" dirty="0"/>
          </a:p>
          <a:p>
            <a:pPr algn="ctr"/>
            <a:r>
              <a:rPr lang="en-US" b="1" dirty="0"/>
              <a:t>Heat recovery</a:t>
            </a:r>
            <a:r>
              <a:rPr lang="en-US" dirty="0"/>
              <a:t> takes latent heat from exhaust air and recovers it to use on fresh air.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D47200-97B9-495E-97A3-9A2C85139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2642701"/>
            <a:ext cx="5038310" cy="320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1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6973" cy="2853104"/>
          </a:xfrm>
        </p:spPr>
        <p:txBody>
          <a:bodyPr/>
          <a:lstStyle/>
          <a:p>
            <a:r>
              <a:rPr lang="en-US" dirty="0"/>
              <a:t>The previous heating methods using renewables are increasing, but gas and electric power are very commonly used for hot water, radiators and underfloor heating.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Gas boilers are slowly being phased out as the UK government drives to reduce emissions that affect global warming.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B0C0C"/>
              </a:solidFill>
              <a:effectLst/>
              <a:latin typeface="nta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75EBE-62F3-4FAD-9FBA-F3033D1CE8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24" y="3990324"/>
            <a:ext cx="3310488" cy="18596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356AF6-8ECF-4553-801A-BC062468E138}"/>
              </a:ext>
            </a:extLst>
          </p:cNvPr>
          <p:cNvSpPr txBox="1"/>
          <p:nvPr/>
        </p:nvSpPr>
        <p:spPr>
          <a:xfrm>
            <a:off x="4055720" y="4047230"/>
            <a:ext cx="4618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Alternative, more sustainable heating systems are being proposed to replace boilers, including ground and air source heat pumps.</a:t>
            </a:r>
          </a:p>
        </p:txBody>
      </p:sp>
    </p:spTree>
    <p:extLst>
      <p:ext uri="{BB962C8B-B14F-4D97-AF65-F5344CB8AC3E}">
        <p14:creationId xmlns:p14="http://schemas.microsoft.com/office/powerpoint/2010/main" val="951902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Heating and cooling buildings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To cool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open windows to allow the movement of air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shading to reduce solar heat gain.</a:t>
            </a:r>
          </a:p>
          <a:p>
            <a:r>
              <a:rPr lang="en-US" dirty="0"/>
              <a:t>To warm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close windows to reduce airflow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traditional or heat recovery systems</a:t>
            </a:r>
          </a:p>
          <a:p>
            <a:r>
              <a:rPr lang="en-US" dirty="0"/>
              <a:t>From a design point of view, orientating buildings so that they face south to maximise sunlight will maximise warmth.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121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E78-B3C8-4D36-A8A8-6CDC56B38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Combined heat and power (CHP)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46A5A-5101-4CDA-A39C-02117074D17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B0C0C"/>
                </a:solidFill>
              </a:rPr>
              <a:t>CHP is a highly efficient process that captures and utilises heat that is a by-product of the electricity generation process. It is suitable for large structures or areas where there is a need for electricity and thermal energy (eg manufacturing, commercial buildings, etc).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/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B0C0C"/>
                </a:solidFill>
              </a:rPr>
              <a:t>By generating heat and power simultaneously, CHP can reduce carbon emissions by up to 30% compared to the separate means of conventional generation via a boiler and a power station. For more information see </a:t>
            </a:r>
            <a:r>
              <a:rPr lang="en-GB" dirty="0">
                <a:hlinkClick r:id="rId3"/>
              </a:rPr>
              <a:t>https://youtu.be/DtA2A_3f0Os</a:t>
            </a:r>
            <a:r>
              <a:rPr lang="en-GB" dirty="0"/>
              <a:t>.</a:t>
            </a:r>
            <a:endParaRPr lang="en-US" altLang="en-US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69C5F5-F986-42FF-B7AA-659C87477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395" y="4365104"/>
            <a:ext cx="2537209" cy="169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5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Heat transfer and loss</a:t>
            </a:r>
            <a:br>
              <a:rPr lang="en-GB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FEF3C-E4BE-5B44-A4C6-9DEC8C3C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42792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transfer refers to </a:t>
            </a:r>
            <a:r>
              <a:rPr lang="en-US" b="1" dirty="0"/>
              <a:t>conduction</a:t>
            </a:r>
            <a:r>
              <a:rPr lang="en-US" dirty="0"/>
              <a:t>, </a:t>
            </a:r>
            <a:r>
              <a:rPr lang="en-US" b="1" dirty="0"/>
              <a:t>convection</a:t>
            </a:r>
            <a:r>
              <a:rPr lang="en-US" dirty="0"/>
              <a:t> and </a:t>
            </a:r>
            <a:r>
              <a:rPr lang="en-US" b="1" dirty="0"/>
              <a:t>radiation</a:t>
            </a:r>
            <a:r>
              <a:rPr lang="en-US" dirty="0"/>
              <a:t>. How they are managed within a building will have a direct effect on that building’s ‘environmental footprint’.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loss in a building is affected by the fabric, the extent and type of ventilation and the internal air temperature.</a:t>
            </a:r>
          </a:p>
          <a:p>
            <a:endParaRPr lang="en-US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F8C627EB-7635-4788-94EB-D83D0B9FAF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628800"/>
            <a:ext cx="376797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0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6384-58EA-41F3-8DDC-7B97695D3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Sustainable homes for 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B02C6-DA1C-4E66-A765-96ED7CB40D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09088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Global temperatures are forecast to rise by 1ºC on average due to global warming.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This could see the Earth experiencing greater extremes of temperature and have an impact on demand for housing that can cope with different temperature ranges.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Housing design for the future should consider the impact of climate on demand for heating and cooling/ventilation, avoiding high energy demands from heating systems and air conditioning.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7C4608-88A1-485C-85DD-936EAD1631C2}"/>
              </a:ext>
            </a:extLst>
          </p:cNvPr>
          <p:cNvSpPr txBox="1"/>
          <p:nvPr/>
        </p:nvSpPr>
        <p:spPr>
          <a:xfrm>
            <a:off x="457200" y="4685648"/>
            <a:ext cx="7776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In addition to innovative building design, simple measures such as painting roofs white could reduce heat build-up in cities.</a:t>
            </a:r>
          </a:p>
        </p:txBody>
      </p:sp>
    </p:spTree>
    <p:extLst>
      <p:ext uri="{BB962C8B-B14F-4D97-AF65-F5344CB8AC3E}">
        <p14:creationId xmlns:p14="http://schemas.microsoft.com/office/powerpoint/2010/main" val="3381663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C5F3E-F66C-4D07-851C-8AF522CA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F819E-72EC-4692-8553-1BC2FEBC00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Conduction</a:t>
            </a:r>
            <a:r>
              <a:rPr lang="en-GB" dirty="0"/>
              <a:t> refers to heat moving through a material or from one material to another via direct contact.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heat is transported as atoms vibrate with kinetic energy.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Some materials (eg metals) conduct efficiently, whereas non-metals and gases are poor conductors.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37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3100A-8F42-4FEC-90F5-2208B9C80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308C2-4BFE-45E6-9EDE-B09B5D6932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Heat energy is transferred from hot places to cooler places by </a:t>
            </a: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Convection occurs when particles with a lot of heat energy in a </a:t>
            </a:r>
            <a:r>
              <a:rPr lang="en-US" b="1" dirty="0">
                <a:solidFill>
                  <a:srgbClr val="231F20"/>
                </a:solidFill>
              </a:rPr>
              <a:t>liquid </a:t>
            </a:r>
            <a:r>
              <a:rPr lang="en-US" dirty="0">
                <a:solidFill>
                  <a:srgbClr val="231F20"/>
                </a:solidFill>
              </a:rPr>
              <a:t>or</a:t>
            </a:r>
            <a:r>
              <a:rPr lang="en-US" b="1" dirty="0">
                <a:solidFill>
                  <a:srgbClr val="231F20"/>
                </a:solidFill>
              </a:rPr>
              <a:t> gas </a:t>
            </a:r>
            <a:r>
              <a:rPr lang="en-US" dirty="0">
                <a:solidFill>
                  <a:srgbClr val="231F20"/>
                </a:solidFill>
              </a:rPr>
              <a:t>move and take the place of particles with less heat energy.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E96DC-01E6-4D35-A59A-0A75A2D474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3719" y="3207617"/>
            <a:ext cx="2576562" cy="252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8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3D43-351F-494B-9156-7B480E51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44854-14CE-43C1-B04C-9BD6642D14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231F20"/>
                </a:solidFill>
              </a:rPr>
              <a:t>Unlike </a:t>
            </a:r>
            <a:r>
              <a:rPr lang="en-US" b="1" dirty="0">
                <a:solidFill>
                  <a:srgbClr val="231F20"/>
                </a:solidFill>
              </a:rPr>
              <a:t>conduction</a:t>
            </a:r>
            <a:r>
              <a:rPr lang="en-US" dirty="0">
                <a:solidFill>
                  <a:srgbClr val="231F20"/>
                </a:solidFill>
              </a:rPr>
              <a:t> and </a:t>
            </a: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, which require particles in a solid, liquid or gas, infrared radiation is a type of </a:t>
            </a:r>
            <a:r>
              <a:rPr lang="en-US" b="1" dirty="0">
                <a:solidFill>
                  <a:srgbClr val="231F20"/>
                </a:solidFill>
              </a:rPr>
              <a:t>electromagnetic radiation</a:t>
            </a:r>
            <a:r>
              <a:rPr lang="en-US" dirty="0">
                <a:solidFill>
                  <a:srgbClr val="231F20"/>
                </a:solidFill>
              </a:rPr>
              <a:t> that involves waves.</a:t>
            </a:r>
          </a:p>
          <a:p>
            <a:r>
              <a:rPr lang="en-US" dirty="0">
                <a:solidFill>
                  <a:srgbClr val="231F20"/>
                </a:solidFill>
              </a:rPr>
              <a:t>The sun is </a:t>
            </a:r>
            <a:r>
              <a:rPr lang="en-GB" dirty="0">
                <a:solidFill>
                  <a:srgbClr val="231F20"/>
                </a:solidFill>
              </a:rPr>
              <a:t>150 million km</a:t>
            </a:r>
            <a:r>
              <a:rPr lang="en-US" dirty="0">
                <a:solidFill>
                  <a:srgbClr val="231F20"/>
                </a:solidFill>
              </a:rPr>
              <a:t> away, but we still experience its heating effects via radiation.</a:t>
            </a:r>
            <a:endParaRPr lang="en-GB" dirty="0"/>
          </a:p>
        </p:txBody>
      </p:sp>
      <p:pic>
        <p:nvPicPr>
          <p:cNvPr id="5" name="Picture 4" descr="A picture containing text, star&#10;&#10;Description automatically generated">
            <a:extLst>
              <a:ext uri="{FF2B5EF4-FFF2-40B4-BE49-F238E27FC236}">
                <a16:creationId xmlns:a16="http://schemas.microsoft.com/office/drawing/2014/main" id="{7BCD9BC0-B0A8-454F-B8D3-BB64A7DE7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864" y="3348948"/>
            <a:ext cx="3536272" cy="250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50013-723A-409D-A273-134B7FEA4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heat transfer in buildings</a:t>
            </a:r>
          </a:p>
        </p:txBody>
      </p:sp>
      <p:pic>
        <p:nvPicPr>
          <p:cNvPr id="5" name="Content Placeholder 4" descr="A person holding a phone&#10;&#10;Description automatically generated with low confidence">
            <a:extLst>
              <a:ext uri="{FF2B5EF4-FFF2-40B4-BE49-F238E27FC236}">
                <a16:creationId xmlns:a16="http://schemas.microsoft.com/office/drawing/2014/main" id="{40624C25-766D-4E77-8944-CF30F9E154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448" y="3475166"/>
            <a:ext cx="3048000" cy="202996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3AAE07-F121-48C0-9947-59CA7C6B8452}"/>
              </a:ext>
            </a:extLst>
          </p:cNvPr>
          <p:cNvSpPr txBox="1"/>
          <p:nvPr/>
        </p:nvSpPr>
        <p:spPr>
          <a:xfrm>
            <a:off x="457200" y="1536174"/>
            <a:ext cx="81472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31F20"/>
                </a:solidFill>
              </a:rPr>
              <a:t>Heat is lost from homes by:</a:t>
            </a:r>
          </a:p>
          <a:p>
            <a:endParaRPr lang="en-US" dirty="0">
              <a:solidFill>
                <a:srgbClr val="231F20"/>
              </a:solidFill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conduction</a:t>
            </a:r>
            <a:r>
              <a:rPr lang="en-US" dirty="0">
                <a:solidFill>
                  <a:srgbClr val="231F20"/>
                </a:solidFill>
              </a:rPr>
              <a:t> through the walls, floor, roof and windows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convection</a:t>
            </a:r>
            <a:r>
              <a:rPr lang="en-US" dirty="0">
                <a:solidFill>
                  <a:srgbClr val="231F20"/>
                </a:solidFill>
              </a:rPr>
              <a:t> – when cold air enters through doors and window gaps, convection currents transfer heat energy to the loft/roof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</a:rPr>
              <a:t>radiation</a:t>
            </a:r>
            <a:r>
              <a:rPr lang="en-US" dirty="0">
                <a:solidFill>
                  <a:srgbClr val="231F20"/>
                </a:solidFill>
              </a:rPr>
              <a:t> through the walls, roof and windows.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9D6A54-FBC6-480B-BEDB-B26E4E433586}"/>
              </a:ext>
            </a:extLst>
          </p:cNvPr>
          <p:cNvSpPr txBox="1"/>
          <p:nvPr/>
        </p:nvSpPr>
        <p:spPr>
          <a:xfrm>
            <a:off x="457200" y="3924894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Carpets, curtains and double glazing all reduce heat loss.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Cavity wall insulation prevents air circulating in the cavity.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Roof insulation also reduces heat loss through the roof.</a:t>
            </a:r>
          </a:p>
        </p:txBody>
      </p:sp>
    </p:spTree>
    <p:extLst>
      <p:ext uri="{BB962C8B-B14F-4D97-AF65-F5344CB8AC3E}">
        <p14:creationId xmlns:p14="http://schemas.microsoft.com/office/powerpoint/2010/main" val="87274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air: temperature, density and humidity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82752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Temperature:</a:t>
            </a:r>
            <a:r>
              <a:rPr lang="en-US" dirty="0"/>
              <a:t> in the UK we have to design heating systems for a range of temperatures from -1 to 21 degrees Celsius.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Density:</a:t>
            </a:r>
            <a:r>
              <a:rPr lang="en-US" dirty="0"/>
              <a:t> air has density – the higher up you go in the atmosphere the less dense air becomes.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Humidity: </a:t>
            </a:r>
            <a:r>
              <a:rPr lang="en-US" dirty="0"/>
              <a:t>air contains water vapour which is measured as a percentage (%) in terms of humidity.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871852-BFA1-49FD-93DC-453766647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081120"/>
            <a:ext cx="4330824" cy="226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75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87008" cy="4338000"/>
          </a:xfrm>
        </p:spPr>
        <p:txBody>
          <a:bodyPr/>
          <a:lstStyle/>
          <a:p>
            <a:r>
              <a:rPr lang="en-US" b="1" dirty="0"/>
              <a:t>Condensation</a:t>
            </a:r>
            <a:r>
              <a:rPr lang="en-US" dirty="0"/>
              <a:t> occurs when hot, humid air touches a colder surface. For example, a kettle’s steam landing on a cold window surface produces droplets of moisture.</a:t>
            </a:r>
          </a:p>
          <a:p>
            <a:r>
              <a:rPr lang="en-US" dirty="0"/>
              <a:t>Condensation can occur as a surface feature or interstitially, eg inside a material such as a brick or block of a cavity wall.</a:t>
            </a:r>
          </a:p>
          <a:p>
            <a:r>
              <a:rPr lang="en-US" dirty="0"/>
              <a:t>Condensation occurs in poorly heated, poorly ventilated and poorly insulated buildings. The damp produced by condensation encourages mould, which can be the cause of health problems.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52E1A-88D2-40AB-9A88-ADEBB1A593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784" y="1512000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1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904" cy="4005232"/>
          </a:xfrm>
        </p:spPr>
        <p:txBody>
          <a:bodyPr/>
          <a:lstStyle/>
          <a:p>
            <a:r>
              <a:rPr lang="en-US" dirty="0"/>
              <a:t>Modern building design reduces condensation through a variety of methods.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Increased levels of cavity insulation (150mm wide).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Reduction in air leakage from the building.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Background ventilation (the flow of air into a building without the need to open a window).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Ventilation at source – eg extractors over cookers, fans in bathrooms.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9F60029-46CC-4123-9BC6-5185901BF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390588"/>
            <a:ext cx="2501955" cy="37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03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1434</Words>
  <Application>Microsoft Office PowerPoint</Application>
  <PresentationFormat>On-screen Show (4:3)</PresentationFormat>
  <Paragraphs>126</Paragraphs>
  <Slides>21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ＭＳ Ｐゴシック</vt:lpstr>
      <vt:lpstr>Arial</vt:lpstr>
      <vt:lpstr>Cambria Math</vt:lpstr>
      <vt:lpstr>Lucida Grande</vt:lpstr>
      <vt:lpstr>nta</vt:lpstr>
      <vt:lpstr>Roboto</vt:lpstr>
      <vt:lpstr>Times New Roman</vt:lpstr>
      <vt:lpstr>1_Default Design</vt:lpstr>
      <vt:lpstr>PowerPoint 5: Heat principles</vt:lpstr>
      <vt:lpstr>Heat transfer and loss </vt:lpstr>
      <vt:lpstr>Conduction</vt:lpstr>
      <vt:lpstr>Convection</vt:lpstr>
      <vt:lpstr>Radiation</vt:lpstr>
      <vt:lpstr>Reducing heat transfer in buildings</vt:lpstr>
      <vt:lpstr>Characteristics of air: temperature, density and humidity  </vt:lpstr>
      <vt:lpstr>Condensation </vt:lpstr>
      <vt:lpstr>Reducing condensation </vt:lpstr>
      <vt:lpstr>Effects of moisture on construction materials  </vt:lpstr>
      <vt:lpstr>Thermal conductivity: R-, K- and U-values </vt:lpstr>
      <vt:lpstr>Thermal conductivity calculations </vt:lpstr>
      <vt:lpstr>Effects of thermal expansion</vt:lpstr>
      <vt:lpstr>Generating power within a building</vt:lpstr>
      <vt:lpstr>Generating power within a building</vt:lpstr>
      <vt:lpstr>Generating power within a building</vt:lpstr>
      <vt:lpstr>Generating power within a building</vt:lpstr>
      <vt:lpstr>Heating and cooling buildings</vt:lpstr>
      <vt:lpstr>Combined heat and power (CHP)</vt:lpstr>
      <vt:lpstr>Sustainable homes for the future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176</cp:revision>
  <dcterms:created xsi:type="dcterms:W3CDTF">2013-05-28T00:38:54Z</dcterms:created>
  <dcterms:modified xsi:type="dcterms:W3CDTF">2025-11-12T14:32:51Z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