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71" r:id="rId6"/>
    <p:sldId id="346" r:id="rId7"/>
    <p:sldId id="366" r:id="rId8"/>
    <p:sldId id="353" r:id="rId9"/>
    <p:sldId id="367" r:id="rId10"/>
    <p:sldId id="360" r:id="rId11"/>
    <p:sldId id="372" r:id="rId12"/>
    <p:sldId id="331" r:id="rId13"/>
    <p:sldId id="361" r:id="rId14"/>
    <p:sldId id="362" r:id="rId15"/>
    <p:sldId id="363" r:id="rId16"/>
    <p:sldId id="370" r:id="rId17"/>
    <p:sldId id="359" r:id="rId18"/>
    <p:sldId id="368" r:id="rId19"/>
    <p:sldId id="364" r:id="rId20"/>
    <p:sldId id="354" r:id="rId21"/>
    <p:sldId id="365" r:id="rId22"/>
    <p:sldId id="369"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7F07A5-564F-4033-B6B1-35CD526D1E87}" v="1" dt="2021-09-01T10:15:25.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31368"/>
    <p:restoredTop sz="96327"/>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26954CF-7559-4955-AAA3-4A1E5FD521C0}"/>
    <pc:docChg chg="undo custSel addSld modSld sldOrd">
      <pc:chgData name="Caroline Prodger" userId="e4ef2e75-b60b-401b-8ebe-291bdcf405f4" providerId="ADAL" clId="{F26954CF-7559-4955-AAA3-4A1E5FD521C0}" dt="2021-07-13T23:47:48.508" v="1446" actId="207"/>
      <pc:docMkLst>
        <pc:docMk/>
      </pc:docMkLst>
      <pc:sldChg chg="modSp mod">
        <pc:chgData name="Caroline Prodger" userId="e4ef2e75-b60b-401b-8ebe-291bdcf405f4" providerId="ADAL" clId="{F26954CF-7559-4955-AAA3-4A1E5FD521C0}" dt="2021-07-13T23:31:09.435" v="746" actId="20577"/>
        <pc:sldMkLst>
          <pc:docMk/>
          <pc:sldMk cId="0" sldId="256"/>
        </pc:sldMkLst>
        <pc:spChg chg="mod">
          <ac:chgData name="Caroline Prodger" userId="e4ef2e75-b60b-401b-8ebe-291bdcf405f4" providerId="ADAL" clId="{F26954CF-7559-4955-AAA3-4A1E5FD521C0}" dt="2021-07-13T23:31:09.435" v="746" actId="20577"/>
          <ac:spMkLst>
            <pc:docMk/>
            <pc:sldMk cId="0" sldId="256"/>
            <ac:spMk id="2053" creationId="{00000000-0000-0000-0000-000000000000}"/>
          </ac:spMkLst>
        </pc:spChg>
      </pc:sldChg>
      <pc:sldChg chg="addSp modSp mod">
        <pc:chgData name="Caroline Prodger" userId="e4ef2e75-b60b-401b-8ebe-291bdcf405f4" providerId="ADAL" clId="{F26954CF-7559-4955-AAA3-4A1E5FD521C0}" dt="2021-07-13T22:59:51.085" v="48" actId="1076"/>
        <pc:sldMkLst>
          <pc:docMk/>
          <pc:sldMk cId="858301066" sldId="346"/>
        </pc:sldMkLst>
        <pc:spChg chg="mod">
          <ac:chgData name="Caroline Prodger" userId="e4ef2e75-b60b-401b-8ebe-291bdcf405f4" providerId="ADAL" clId="{F26954CF-7559-4955-AAA3-4A1E5FD521C0}" dt="2021-07-13T22:59:23.267" v="41" actId="14100"/>
          <ac:spMkLst>
            <pc:docMk/>
            <pc:sldMk cId="858301066" sldId="346"/>
            <ac:spMk id="5" creationId="{DCBFEF3C-E4BE-5B44-A4C6-9DEC8C3C116D}"/>
          </ac:spMkLst>
        </pc:spChg>
        <pc:spChg chg="add mod">
          <ac:chgData name="Caroline Prodger" userId="e4ef2e75-b60b-401b-8ebe-291bdcf405f4" providerId="ADAL" clId="{F26954CF-7559-4955-AAA3-4A1E5FD521C0}" dt="2021-07-13T22:59:46.581" v="47" actId="1076"/>
          <ac:spMkLst>
            <pc:docMk/>
            <pc:sldMk cId="858301066" sldId="346"/>
            <ac:spMk id="7" creationId="{1632E358-9A41-496D-A7DC-F56E9E76C03F}"/>
          </ac:spMkLst>
        </pc:spChg>
        <pc:picChg chg="add mod">
          <ac:chgData name="Caroline Prodger" userId="e4ef2e75-b60b-401b-8ebe-291bdcf405f4" providerId="ADAL" clId="{F26954CF-7559-4955-AAA3-4A1E5FD521C0}" dt="2021-07-13T22:59:51.085" v="48" actId="1076"/>
          <ac:picMkLst>
            <pc:docMk/>
            <pc:sldMk cId="858301066" sldId="346"/>
            <ac:picMk id="4" creationId="{D8255D49-D267-4313-8363-C6A27F378ACA}"/>
          </ac:picMkLst>
        </pc:picChg>
      </pc:sldChg>
      <pc:sldChg chg="addSp delSp modSp mod">
        <pc:chgData name="Caroline Prodger" userId="e4ef2e75-b60b-401b-8ebe-291bdcf405f4" providerId="ADAL" clId="{F26954CF-7559-4955-AAA3-4A1E5FD521C0}" dt="2021-07-13T23:00:59.002" v="55" actId="1076"/>
        <pc:sldMkLst>
          <pc:docMk/>
          <pc:sldMk cId="2899875157" sldId="353"/>
        </pc:sldMkLst>
        <pc:picChg chg="add mod">
          <ac:chgData name="Caroline Prodger" userId="e4ef2e75-b60b-401b-8ebe-291bdcf405f4" providerId="ADAL" clId="{F26954CF-7559-4955-AAA3-4A1E5FD521C0}" dt="2021-07-13T23:00:59.002" v="55" actId="1076"/>
          <ac:picMkLst>
            <pc:docMk/>
            <pc:sldMk cId="2899875157" sldId="353"/>
            <ac:picMk id="5" creationId="{3D0F7DED-26BB-43B1-8219-82DF2984F574}"/>
          </ac:picMkLst>
        </pc:picChg>
        <pc:picChg chg="del">
          <ac:chgData name="Caroline Prodger" userId="e4ef2e75-b60b-401b-8ebe-291bdcf405f4" providerId="ADAL" clId="{F26954CF-7559-4955-AAA3-4A1E5FD521C0}" dt="2021-07-13T23:00:44.804" v="49" actId="478"/>
          <ac:picMkLst>
            <pc:docMk/>
            <pc:sldMk cId="2899875157" sldId="353"/>
            <ac:picMk id="2050" creationId="{D888B164-1D7C-4580-8F48-A05D3EA2483B}"/>
          </ac:picMkLst>
        </pc:picChg>
      </pc:sldChg>
      <pc:sldChg chg="addSp delSp modSp mod">
        <pc:chgData name="Caroline Prodger" userId="e4ef2e75-b60b-401b-8ebe-291bdcf405f4" providerId="ADAL" clId="{F26954CF-7559-4955-AAA3-4A1E5FD521C0}" dt="2021-07-13T23:35:12.550" v="761" actId="1076"/>
        <pc:sldMkLst>
          <pc:docMk/>
          <pc:sldMk cId="3159558024" sldId="358"/>
        </pc:sldMkLst>
        <pc:spChg chg="mod">
          <ac:chgData name="Caroline Prodger" userId="e4ef2e75-b60b-401b-8ebe-291bdcf405f4" providerId="ADAL" clId="{F26954CF-7559-4955-AAA3-4A1E5FD521C0}" dt="2021-07-13T23:35:10.050" v="760" actId="21"/>
          <ac:spMkLst>
            <pc:docMk/>
            <pc:sldMk cId="3159558024" sldId="358"/>
            <ac:spMk id="3" creationId="{FDC36CB2-35AD-4181-90F6-31C5C3B6D3FA}"/>
          </ac:spMkLst>
        </pc:spChg>
        <pc:spChg chg="add del mod">
          <ac:chgData name="Caroline Prodger" userId="e4ef2e75-b60b-401b-8ebe-291bdcf405f4" providerId="ADAL" clId="{F26954CF-7559-4955-AAA3-4A1E5FD521C0}" dt="2021-07-13T22:56:49.710" v="14" actId="22"/>
          <ac:spMkLst>
            <pc:docMk/>
            <pc:sldMk cId="3159558024" sldId="358"/>
            <ac:spMk id="7" creationId="{78868475-6EDC-4F57-85FD-D36E74542C93}"/>
          </ac:spMkLst>
        </pc:spChg>
        <pc:picChg chg="add mod">
          <ac:chgData name="Caroline Prodger" userId="e4ef2e75-b60b-401b-8ebe-291bdcf405f4" providerId="ADAL" clId="{F26954CF-7559-4955-AAA3-4A1E5FD521C0}" dt="2021-07-13T23:35:12.550" v="761" actId="1076"/>
          <ac:picMkLst>
            <pc:docMk/>
            <pc:sldMk cId="3159558024" sldId="358"/>
            <ac:picMk id="5" creationId="{EAAFC7CB-C0B4-475C-BA16-B2187C054590}"/>
          </ac:picMkLst>
        </pc:picChg>
      </pc:sldChg>
      <pc:sldChg chg="modSp mod">
        <pc:chgData name="Caroline Prodger" userId="e4ef2e75-b60b-401b-8ebe-291bdcf405f4" providerId="ADAL" clId="{F26954CF-7559-4955-AAA3-4A1E5FD521C0}" dt="2021-07-13T23:03:12.079" v="56" actId="2711"/>
        <pc:sldMkLst>
          <pc:docMk/>
          <pc:sldMk cId="793158199" sldId="365"/>
        </pc:sldMkLst>
        <pc:spChg chg="mod">
          <ac:chgData name="Caroline Prodger" userId="e4ef2e75-b60b-401b-8ebe-291bdcf405f4" providerId="ADAL" clId="{F26954CF-7559-4955-AAA3-4A1E5FD521C0}" dt="2021-07-13T23:03:12.079" v="56" actId="2711"/>
          <ac:spMkLst>
            <pc:docMk/>
            <pc:sldMk cId="793158199" sldId="365"/>
            <ac:spMk id="3" creationId="{67327A90-267B-4260-8F29-9599A94E5C0E}"/>
          </ac:spMkLst>
        </pc:spChg>
      </pc:sldChg>
      <pc:sldChg chg="addSp delSp modSp mod">
        <pc:chgData name="Caroline Prodger" userId="e4ef2e75-b60b-401b-8ebe-291bdcf405f4" providerId="ADAL" clId="{F26954CF-7559-4955-AAA3-4A1E5FD521C0}" dt="2021-07-13T22:57:58.738" v="32" actId="1076"/>
        <pc:sldMkLst>
          <pc:docMk/>
          <pc:sldMk cId="4006427061" sldId="366"/>
        </pc:sldMkLst>
        <pc:spChg chg="add del mod">
          <ac:chgData name="Caroline Prodger" userId="e4ef2e75-b60b-401b-8ebe-291bdcf405f4" providerId="ADAL" clId="{F26954CF-7559-4955-AAA3-4A1E5FD521C0}" dt="2021-07-13T22:57:36.665" v="21" actId="931"/>
          <ac:spMkLst>
            <pc:docMk/>
            <pc:sldMk cId="4006427061" sldId="366"/>
            <ac:spMk id="3" creationId="{B7B8C68D-7EE2-426F-87D0-061CE7890638}"/>
          </ac:spMkLst>
        </pc:spChg>
        <pc:picChg chg="del">
          <ac:chgData name="Caroline Prodger" userId="e4ef2e75-b60b-401b-8ebe-291bdcf405f4" providerId="ADAL" clId="{F26954CF-7559-4955-AAA3-4A1E5FD521C0}" dt="2021-07-13T22:57:28.298" v="20" actId="478"/>
          <ac:picMkLst>
            <pc:docMk/>
            <pc:sldMk cId="4006427061" sldId="366"/>
            <ac:picMk id="4" creationId="{09E19333-91C8-48F1-BF2B-3C5AC4AC041E}"/>
          </ac:picMkLst>
        </pc:picChg>
        <pc:picChg chg="add mod modCrop">
          <ac:chgData name="Caroline Prodger" userId="e4ef2e75-b60b-401b-8ebe-291bdcf405f4" providerId="ADAL" clId="{F26954CF-7559-4955-AAA3-4A1E5FD521C0}" dt="2021-07-13T22:57:58.738" v="32" actId="1076"/>
          <ac:picMkLst>
            <pc:docMk/>
            <pc:sldMk cId="4006427061" sldId="366"/>
            <ac:picMk id="6" creationId="{AB81895C-13E1-48B9-92E3-9B728F99D899}"/>
          </ac:picMkLst>
        </pc:picChg>
      </pc:sldChg>
      <pc:sldChg chg="modSp new mod ord">
        <pc:chgData name="Caroline Prodger" userId="e4ef2e75-b60b-401b-8ebe-291bdcf405f4" providerId="ADAL" clId="{F26954CF-7559-4955-AAA3-4A1E5FD521C0}" dt="2021-07-13T23:27:48.895" v="745"/>
        <pc:sldMkLst>
          <pc:docMk/>
          <pc:sldMk cId="2042737837" sldId="370"/>
        </pc:sldMkLst>
        <pc:spChg chg="mod">
          <ac:chgData name="Caroline Prodger" userId="e4ef2e75-b60b-401b-8ebe-291bdcf405f4" providerId="ADAL" clId="{F26954CF-7559-4955-AAA3-4A1E5FD521C0}" dt="2021-07-13T23:08:01.045" v="90" actId="20577"/>
          <ac:spMkLst>
            <pc:docMk/>
            <pc:sldMk cId="2042737837" sldId="370"/>
            <ac:spMk id="2" creationId="{9AE511B1-2D09-428E-95F5-6314ADBD9FDA}"/>
          </ac:spMkLst>
        </pc:spChg>
        <pc:spChg chg="mod">
          <ac:chgData name="Caroline Prodger" userId="e4ef2e75-b60b-401b-8ebe-291bdcf405f4" providerId="ADAL" clId="{F26954CF-7559-4955-AAA3-4A1E5FD521C0}" dt="2021-07-13T23:26:28.295" v="731" actId="20577"/>
          <ac:spMkLst>
            <pc:docMk/>
            <pc:sldMk cId="2042737837" sldId="370"/>
            <ac:spMk id="3" creationId="{F0A630A9-6CDD-49D3-8A8A-619BB2BD671B}"/>
          </ac:spMkLst>
        </pc:spChg>
      </pc:sldChg>
      <pc:sldChg chg="modSp new mod">
        <pc:chgData name="Caroline Prodger" userId="e4ef2e75-b60b-401b-8ebe-291bdcf405f4" providerId="ADAL" clId="{F26954CF-7559-4955-AAA3-4A1E5FD521C0}" dt="2021-07-13T23:47:48.508" v="1446" actId="207"/>
        <pc:sldMkLst>
          <pc:docMk/>
          <pc:sldMk cId="1975217845" sldId="371"/>
        </pc:sldMkLst>
        <pc:spChg chg="mod">
          <ac:chgData name="Caroline Prodger" userId="e4ef2e75-b60b-401b-8ebe-291bdcf405f4" providerId="ADAL" clId="{F26954CF-7559-4955-AAA3-4A1E5FD521C0}" dt="2021-07-13T23:35:34.788" v="796" actId="20577"/>
          <ac:spMkLst>
            <pc:docMk/>
            <pc:sldMk cId="1975217845" sldId="371"/>
            <ac:spMk id="2" creationId="{93A79D05-3BDF-4FB2-9994-36842F5AB290}"/>
          </ac:spMkLst>
        </pc:spChg>
        <pc:spChg chg="mod">
          <ac:chgData name="Caroline Prodger" userId="e4ef2e75-b60b-401b-8ebe-291bdcf405f4" providerId="ADAL" clId="{F26954CF-7559-4955-AAA3-4A1E5FD521C0}" dt="2021-07-13T23:47:48.508" v="1446" actId="207"/>
          <ac:spMkLst>
            <pc:docMk/>
            <pc:sldMk cId="1975217845" sldId="371"/>
            <ac:spMk id="3" creationId="{B00D8D40-975C-4838-A356-E3A485B819DE}"/>
          </ac:spMkLst>
        </pc:spChg>
      </pc:sldChg>
    </pc:docChg>
  </pc:docChgLst>
  <pc:docChgLst>
    <pc:chgData name="Caroline Prodger" userId="e4ef2e75-b60b-401b-8ebe-291bdcf405f4" providerId="ADAL" clId="{28DA63E6-B2DA-456D-BF5B-BEB0A290DC07}"/>
    <pc:docChg chg="custSel addSld modSld">
      <pc:chgData name="Caroline Prodger" userId="e4ef2e75-b60b-401b-8ebe-291bdcf405f4" providerId="ADAL" clId="{28DA63E6-B2DA-456D-BF5B-BEB0A290DC07}" dt="2021-05-12T17:04:28.223" v="48" actId="1076"/>
      <pc:docMkLst>
        <pc:docMk/>
      </pc:docMkLst>
      <pc:sldChg chg="modSp delCm">
        <pc:chgData name="Caroline Prodger" userId="e4ef2e75-b60b-401b-8ebe-291bdcf405f4" providerId="ADAL" clId="{28DA63E6-B2DA-456D-BF5B-BEB0A290DC07}" dt="2021-05-12T16:56:16.053" v="3" actId="1076"/>
        <pc:sldMkLst>
          <pc:docMk/>
          <pc:sldMk cId="0" sldId="331"/>
        </pc:sldMkLst>
        <pc:picChg chg="mod">
          <ac:chgData name="Caroline Prodger" userId="e4ef2e75-b60b-401b-8ebe-291bdcf405f4" providerId="ADAL" clId="{28DA63E6-B2DA-456D-BF5B-BEB0A290DC07}" dt="2021-05-12T16:56:16.053" v="3" actId="1076"/>
          <ac:picMkLst>
            <pc:docMk/>
            <pc:sldMk cId="0" sldId="331"/>
            <ac:picMk id="1028" creationId="{47421B35-F041-9644-88D5-02E3D6058DE4}"/>
          </ac:picMkLst>
        </pc:picChg>
      </pc:sldChg>
      <pc:sldChg chg="addSp delSp modSp">
        <pc:chgData name="Caroline Prodger" userId="e4ef2e75-b60b-401b-8ebe-291bdcf405f4" providerId="ADAL" clId="{28DA63E6-B2DA-456D-BF5B-BEB0A290DC07}" dt="2021-05-12T17:01:36.800" v="12" actId="21"/>
        <pc:sldMkLst>
          <pc:docMk/>
          <pc:sldMk cId="858301066" sldId="346"/>
        </pc:sldMkLst>
        <pc:picChg chg="add del mod">
          <ac:chgData name="Caroline Prodger" userId="e4ef2e75-b60b-401b-8ebe-291bdcf405f4" providerId="ADAL" clId="{28DA63E6-B2DA-456D-BF5B-BEB0A290DC07}" dt="2021-05-12T17:01:36.800" v="12" actId="21"/>
          <ac:picMkLst>
            <pc:docMk/>
            <pc:sldMk cId="858301066" sldId="346"/>
            <ac:picMk id="1026" creationId="{ECC5AF5C-6184-48AF-A071-04B6BB40A99F}"/>
          </ac:picMkLst>
        </pc:picChg>
      </pc:sldChg>
      <pc:sldChg chg="addSp modSp mod">
        <pc:chgData name="Caroline Prodger" userId="e4ef2e75-b60b-401b-8ebe-291bdcf405f4" providerId="ADAL" clId="{28DA63E6-B2DA-456D-BF5B-BEB0A290DC07}" dt="2021-05-12T17:04:28.223" v="48" actId="1076"/>
        <pc:sldMkLst>
          <pc:docMk/>
          <pc:sldMk cId="2899875157" sldId="353"/>
        </pc:sldMkLst>
        <pc:spChg chg="mod">
          <ac:chgData name="Caroline Prodger" userId="e4ef2e75-b60b-401b-8ebe-291bdcf405f4" providerId="ADAL" clId="{28DA63E6-B2DA-456D-BF5B-BEB0A290DC07}" dt="2021-05-12T17:04:25.824" v="47" actId="14100"/>
          <ac:spMkLst>
            <pc:docMk/>
            <pc:sldMk cId="2899875157" sldId="353"/>
            <ac:spMk id="4" creationId="{2FA6746E-AC2B-AC4C-8030-8D04FFDAECEA}"/>
          </ac:spMkLst>
        </pc:spChg>
        <pc:picChg chg="add mod">
          <ac:chgData name="Caroline Prodger" userId="e4ef2e75-b60b-401b-8ebe-291bdcf405f4" providerId="ADAL" clId="{28DA63E6-B2DA-456D-BF5B-BEB0A290DC07}" dt="2021-05-12T17:04:28.223" v="48" actId="1076"/>
          <ac:picMkLst>
            <pc:docMk/>
            <pc:sldMk cId="2899875157" sldId="353"/>
            <ac:picMk id="2050" creationId="{D888B164-1D7C-4580-8F48-A05D3EA2483B}"/>
          </ac:picMkLst>
        </pc:picChg>
      </pc:sldChg>
      <pc:sldChg chg="modSp">
        <pc:chgData name="Caroline Prodger" userId="e4ef2e75-b60b-401b-8ebe-291bdcf405f4" providerId="ADAL" clId="{28DA63E6-B2DA-456D-BF5B-BEB0A290DC07}" dt="2021-05-12T16:56:41.645" v="8" actId="1076"/>
        <pc:sldMkLst>
          <pc:docMk/>
          <pc:sldMk cId="1710732528" sldId="354"/>
        </pc:sldMkLst>
        <pc:picChg chg="mod">
          <ac:chgData name="Caroline Prodger" userId="e4ef2e75-b60b-401b-8ebe-291bdcf405f4" providerId="ADAL" clId="{28DA63E6-B2DA-456D-BF5B-BEB0A290DC07}" dt="2021-05-12T16:56:41.645" v="8" actId="1076"/>
          <ac:picMkLst>
            <pc:docMk/>
            <pc:sldMk cId="1710732528" sldId="354"/>
            <ac:picMk id="5122" creationId="{E04C3847-3342-E741-A834-CB7ACB22BFE9}"/>
          </ac:picMkLst>
        </pc:picChg>
      </pc:sldChg>
      <pc:sldChg chg="delCm">
        <pc:chgData name="Caroline Prodger" userId="e4ef2e75-b60b-401b-8ebe-291bdcf405f4" providerId="ADAL" clId="{28DA63E6-B2DA-456D-BF5B-BEB0A290DC07}" dt="2021-05-12T16:55:57.587" v="0" actId="1592"/>
        <pc:sldMkLst>
          <pc:docMk/>
          <pc:sldMk cId="3159558024" sldId="358"/>
        </pc:sldMkLst>
      </pc:sldChg>
      <pc:sldChg chg="addSp delSp modSp new mod">
        <pc:chgData name="Caroline Prodger" userId="e4ef2e75-b60b-401b-8ebe-291bdcf405f4" providerId="ADAL" clId="{28DA63E6-B2DA-456D-BF5B-BEB0A290DC07}" dt="2021-05-12T17:01:55.698" v="43" actId="20577"/>
        <pc:sldMkLst>
          <pc:docMk/>
          <pc:sldMk cId="4006427061" sldId="366"/>
        </pc:sldMkLst>
        <pc:spChg chg="mod">
          <ac:chgData name="Caroline Prodger" userId="e4ef2e75-b60b-401b-8ebe-291bdcf405f4" providerId="ADAL" clId="{28DA63E6-B2DA-456D-BF5B-BEB0A290DC07}" dt="2021-05-12T17:01:55.698" v="43" actId="20577"/>
          <ac:spMkLst>
            <pc:docMk/>
            <pc:sldMk cId="4006427061" sldId="366"/>
            <ac:spMk id="2" creationId="{CDAB74EC-F316-46E2-9862-98F992B594E2}"/>
          </ac:spMkLst>
        </pc:spChg>
        <pc:spChg chg="del">
          <ac:chgData name="Caroline Prodger" userId="e4ef2e75-b60b-401b-8ebe-291bdcf405f4" providerId="ADAL" clId="{28DA63E6-B2DA-456D-BF5B-BEB0A290DC07}" dt="2021-05-12T17:01:45.461" v="14"/>
          <ac:spMkLst>
            <pc:docMk/>
            <pc:sldMk cId="4006427061" sldId="366"/>
            <ac:spMk id="3" creationId="{CE36FB77-13BA-4DCC-9AC4-61E661A34319}"/>
          </ac:spMkLst>
        </pc:spChg>
        <pc:picChg chg="add mod">
          <ac:chgData name="Caroline Prodger" userId="e4ef2e75-b60b-401b-8ebe-291bdcf405f4" providerId="ADAL" clId="{28DA63E6-B2DA-456D-BF5B-BEB0A290DC07}" dt="2021-05-12T17:01:49.432" v="16" actId="1076"/>
          <ac:picMkLst>
            <pc:docMk/>
            <pc:sldMk cId="4006427061" sldId="366"/>
            <ac:picMk id="4" creationId="{09E19333-91C8-48F1-BF2B-3C5AC4AC041E}"/>
          </ac:picMkLst>
        </pc:picChg>
      </pc:sldChg>
    </pc:docChg>
  </pc:docChgLst>
  <pc:docChgLst>
    <pc:chgData name="Caroline Prodger" userId="e4ef2e75-b60b-401b-8ebe-291bdcf405f4" providerId="ADAL" clId="{DE043DD5-B194-4411-BD3A-1178F3915F44}"/>
    <pc:docChg chg="custSel addSld delSld modSld">
      <pc:chgData name="Caroline Prodger" userId="e4ef2e75-b60b-401b-8ebe-291bdcf405f4" providerId="ADAL" clId="{DE043DD5-B194-4411-BD3A-1178F3915F44}" dt="2021-03-25T12:13:29.446" v="604" actId="20577"/>
      <pc:docMkLst>
        <pc:docMk/>
      </pc:docMkLst>
      <pc:sldChg chg="modSp mod">
        <pc:chgData name="Caroline Prodger" userId="e4ef2e75-b60b-401b-8ebe-291bdcf405f4" providerId="ADAL" clId="{DE043DD5-B194-4411-BD3A-1178F3915F44}" dt="2021-03-25T12:03:20.918" v="18" actId="20577"/>
        <pc:sldMkLst>
          <pc:docMk/>
          <pc:sldMk cId="0" sldId="256"/>
        </pc:sldMkLst>
        <pc:spChg chg="mod">
          <ac:chgData name="Caroline Prodger" userId="e4ef2e75-b60b-401b-8ebe-291bdcf405f4" providerId="ADAL" clId="{DE043DD5-B194-4411-BD3A-1178F3915F44}" dt="2021-03-25T12:03:20.918" v="18" actId="20577"/>
          <ac:spMkLst>
            <pc:docMk/>
            <pc:sldMk cId="0" sldId="256"/>
            <ac:spMk id="2053" creationId="{00000000-0000-0000-0000-000000000000}"/>
          </ac:spMkLst>
        </pc:spChg>
      </pc:sldChg>
      <pc:sldChg chg="delSp modSp mod addCm modCm modNotesTx">
        <pc:chgData name="Caroline Prodger" userId="e4ef2e75-b60b-401b-8ebe-291bdcf405f4" providerId="ADAL" clId="{DE043DD5-B194-4411-BD3A-1178F3915F44}" dt="2021-03-25T12:09:33.665" v="547"/>
        <pc:sldMkLst>
          <pc:docMk/>
          <pc:sldMk cId="0" sldId="331"/>
        </pc:sldMkLst>
        <pc:spChg chg="mod">
          <ac:chgData name="Caroline Prodger" userId="e4ef2e75-b60b-401b-8ebe-291bdcf405f4" providerId="ADAL" clId="{DE043DD5-B194-4411-BD3A-1178F3915F44}" dt="2021-03-25T12:08:34.322" v="516" actId="20577"/>
          <ac:spMkLst>
            <pc:docMk/>
            <pc:sldMk cId="0" sldId="331"/>
            <ac:spMk id="2" creationId="{00000000-0000-0000-0000-000000000000}"/>
          </ac:spMkLst>
        </pc:spChg>
        <pc:spChg chg="mod">
          <ac:chgData name="Caroline Prodger" userId="e4ef2e75-b60b-401b-8ebe-291bdcf405f4" providerId="ADAL" clId="{DE043DD5-B194-4411-BD3A-1178F3915F44}" dt="2021-03-25T12:09:20.234" v="545" actId="12"/>
          <ac:spMkLst>
            <pc:docMk/>
            <pc:sldMk cId="0" sldId="331"/>
            <ac:spMk id="5" creationId="{1DC68696-6FE6-5041-B1A2-0717CB7894C7}"/>
          </ac:spMkLst>
        </pc:spChg>
        <pc:picChg chg="del">
          <ac:chgData name="Caroline Prodger" userId="e4ef2e75-b60b-401b-8ebe-291bdcf405f4" providerId="ADAL" clId="{DE043DD5-B194-4411-BD3A-1178F3915F44}" dt="2021-03-25T12:08:22.962" v="497" actId="478"/>
          <ac:picMkLst>
            <pc:docMk/>
            <pc:sldMk cId="0" sldId="331"/>
            <ac:picMk id="2050" creationId="{0F3401B0-0D77-3244-B9A7-1A3E0612A716}"/>
          </ac:picMkLst>
        </pc:picChg>
      </pc:sldChg>
      <pc:sldChg chg="modSp del mod">
        <pc:chgData name="Caroline Prodger" userId="e4ef2e75-b60b-401b-8ebe-291bdcf405f4" providerId="ADAL" clId="{DE043DD5-B194-4411-BD3A-1178F3915F44}" dt="2021-03-25T12:04:49.984" v="137" actId="2696"/>
        <pc:sldMkLst>
          <pc:docMk/>
          <pc:sldMk cId="611168073" sldId="343"/>
        </pc:sldMkLst>
        <pc:spChg chg="mod">
          <ac:chgData name="Caroline Prodger" userId="e4ef2e75-b60b-401b-8ebe-291bdcf405f4" providerId="ADAL" clId="{DE043DD5-B194-4411-BD3A-1178F3915F44}" dt="2021-03-25T12:03:27.551" v="28" actId="20577"/>
          <ac:spMkLst>
            <pc:docMk/>
            <pc:sldMk cId="611168073" sldId="343"/>
            <ac:spMk id="3" creationId="{68581819-AC6B-E947-9100-FC567A48798C}"/>
          </ac:spMkLst>
        </pc:spChg>
        <pc:spChg chg="mod">
          <ac:chgData name="Caroline Prodger" userId="e4ef2e75-b60b-401b-8ebe-291bdcf405f4" providerId="ADAL" clId="{DE043DD5-B194-4411-BD3A-1178F3915F44}" dt="2021-03-25T12:04:00.783" v="106" actId="20577"/>
          <ac:spMkLst>
            <pc:docMk/>
            <pc:sldMk cId="611168073" sldId="343"/>
            <ac:spMk id="2054" creationId="{00000000-0000-0000-0000-000000000000}"/>
          </ac:spMkLst>
        </pc:spChg>
      </pc:sldChg>
      <pc:sldChg chg="del">
        <pc:chgData name="Caroline Prodger" userId="e4ef2e75-b60b-401b-8ebe-291bdcf405f4" providerId="ADAL" clId="{DE043DD5-B194-4411-BD3A-1178F3915F44}" dt="2021-03-25T12:11:44.189" v="598" actId="2696"/>
        <pc:sldMkLst>
          <pc:docMk/>
          <pc:sldMk cId="2040964856" sldId="345"/>
        </pc:sldMkLst>
      </pc:sldChg>
      <pc:sldChg chg="delSp modSp mod addCm delCm modNotesTx">
        <pc:chgData name="Caroline Prodger" userId="e4ef2e75-b60b-401b-8ebe-291bdcf405f4" providerId="ADAL" clId="{DE043DD5-B194-4411-BD3A-1178F3915F44}" dt="2021-03-25T12:13:26.212" v="603" actId="20577"/>
        <pc:sldMkLst>
          <pc:docMk/>
          <pc:sldMk cId="858301066" sldId="346"/>
        </pc:sldMkLst>
        <pc:spChg chg="mod">
          <ac:chgData name="Caroline Prodger" userId="e4ef2e75-b60b-401b-8ebe-291bdcf405f4" providerId="ADAL" clId="{DE043DD5-B194-4411-BD3A-1178F3915F44}" dt="2021-03-25T12:05:52.623" v="263" actId="20577"/>
          <ac:spMkLst>
            <pc:docMk/>
            <pc:sldMk cId="858301066" sldId="346"/>
            <ac:spMk id="3" creationId="{68581819-AC6B-E947-9100-FC567A48798C}"/>
          </ac:spMkLst>
        </pc:spChg>
        <pc:spChg chg="mod">
          <ac:chgData name="Caroline Prodger" userId="e4ef2e75-b60b-401b-8ebe-291bdcf405f4" providerId="ADAL" clId="{DE043DD5-B194-4411-BD3A-1178F3915F44}" dt="2021-03-25T12:06:33.935" v="276" actId="20577"/>
          <ac:spMkLst>
            <pc:docMk/>
            <pc:sldMk cId="858301066" sldId="346"/>
            <ac:spMk id="5" creationId="{DCBFEF3C-E4BE-5B44-A4C6-9DEC8C3C116D}"/>
          </ac:spMkLst>
        </pc:spChg>
        <pc:picChg chg="del">
          <ac:chgData name="Caroline Prodger" userId="e4ef2e75-b60b-401b-8ebe-291bdcf405f4" providerId="ADAL" clId="{DE043DD5-B194-4411-BD3A-1178F3915F44}" dt="2021-03-25T12:05:54.499" v="264" actId="478"/>
          <ac:picMkLst>
            <pc:docMk/>
            <pc:sldMk cId="858301066" sldId="346"/>
            <ac:picMk id="1026" creationId="{EBA802C3-26F0-B349-8D2B-3448F6A9E7F5}"/>
          </ac:picMkLst>
        </pc:picChg>
      </pc:sldChg>
      <pc:sldChg chg="del">
        <pc:chgData name="Caroline Prodger" userId="e4ef2e75-b60b-401b-8ebe-291bdcf405f4" providerId="ADAL" clId="{DE043DD5-B194-4411-BD3A-1178F3915F44}" dt="2021-03-25T12:11:44.189" v="598" actId="2696"/>
        <pc:sldMkLst>
          <pc:docMk/>
          <pc:sldMk cId="2779718798" sldId="348"/>
        </pc:sldMkLst>
      </pc:sldChg>
      <pc:sldChg chg="modSp mod modNotesTx">
        <pc:chgData name="Caroline Prodger" userId="e4ef2e75-b60b-401b-8ebe-291bdcf405f4" providerId="ADAL" clId="{DE043DD5-B194-4411-BD3A-1178F3915F44}" dt="2021-03-25T12:13:29.446" v="604" actId="20577"/>
        <pc:sldMkLst>
          <pc:docMk/>
          <pc:sldMk cId="2899875157" sldId="353"/>
        </pc:sldMkLst>
        <pc:spChg chg="mod">
          <ac:chgData name="Caroline Prodger" userId="e4ef2e75-b60b-401b-8ebe-291bdcf405f4" providerId="ADAL" clId="{DE043DD5-B194-4411-BD3A-1178F3915F44}" dt="2021-03-25T12:07:26.416" v="337" actId="20577"/>
          <ac:spMkLst>
            <pc:docMk/>
            <pc:sldMk cId="2899875157" sldId="353"/>
            <ac:spMk id="3" creationId="{68581819-AC6B-E947-9100-FC567A48798C}"/>
          </ac:spMkLst>
        </pc:spChg>
        <pc:spChg chg="mod">
          <ac:chgData name="Caroline Prodger" userId="e4ef2e75-b60b-401b-8ebe-291bdcf405f4" providerId="ADAL" clId="{DE043DD5-B194-4411-BD3A-1178F3915F44}" dt="2021-03-25T12:08:18.786" v="496" actId="20577"/>
          <ac:spMkLst>
            <pc:docMk/>
            <pc:sldMk cId="2899875157" sldId="353"/>
            <ac:spMk id="4" creationId="{2FA6746E-AC2B-AC4C-8030-8D04FFDAECEA}"/>
          </ac:spMkLst>
        </pc:spChg>
      </pc:sldChg>
      <pc:sldChg chg="modSp mod">
        <pc:chgData name="Caroline Prodger" userId="e4ef2e75-b60b-401b-8ebe-291bdcf405f4" providerId="ADAL" clId="{DE043DD5-B194-4411-BD3A-1178F3915F44}" dt="2021-03-25T12:10:36.383" v="568" actId="20577"/>
        <pc:sldMkLst>
          <pc:docMk/>
          <pc:sldMk cId="1710732528" sldId="354"/>
        </pc:sldMkLst>
        <pc:spChg chg="mod">
          <ac:chgData name="Caroline Prodger" userId="e4ef2e75-b60b-401b-8ebe-291bdcf405f4" providerId="ADAL" clId="{DE043DD5-B194-4411-BD3A-1178F3915F44}" dt="2021-03-25T12:10:12.239" v="561" actId="20577"/>
          <ac:spMkLst>
            <pc:docMk/>
            <pc:sldMk cId="1710732528" sldId="354"/>
            <ac:spMk id="2" creationId="{00000000-0000-0000-0000-000000000000}"/>
          </ac:spMkLst>
        </pc:spChg>
        <pc:spChg chg="mod">
          <ac:chgData name="Caroline Prodger" userId="e4ef2e75-b60b-401b-8ebe-291bdcf405f4" providerId="ADAL" clId="{DE043DD5-B194-4411-BD3A-1178F3915F44}" dt="2021-03-25T12:10:36.383" v="568" actId="20577"/>
          <ac:spMkLst>
            <pc:docMk/>
            <pc:sldMk cId="1710732528" sldId="354"/>
            <ac:spMk id="3" creationId="{00000000-0000-0000-0000-000000000000}"/>
          </ac:spMkLst>
        </pc:spChg>
      </pc:sldChg>
      <pc:sldChg chg="del">
        <pc:chgData name="Caroline Prodger" userId="e4ef2e75-b60b-401b-8ebe-291bdcf405f4" providerId="ADAL" clId="{DE043DD5-B194-4411-BD3A-1178F3915F44}" dt="2021-03-25T12:11:44.189" v="598" actId="2696"/>
        <pc:sldMkLst>
          <pc:docMk/>
          <pc:sldMk cId="4090163740" sldId="355"/>
        </pc:sldMkLst>
      </pc:sldChg>
      <pc:sldChg chg="del">
        <pc:chgData name="Caroline Prodger" userId="e4ef2e75-b60b-401b-8ebe-291bdcf405f4" providerId="ADAL" clId="{DE043DD5-B194-4411-BD3A-1178F3915F44}" dt="2021-03-25T12:11:44.189" v="598" actId="2696"/>
        <pc:sldMkLst>
          <pc:docMk/>
          <pc:sldMk cId="121565530" sldId="356"/>
        </pc:sldMkLst>
      </pc:sldChg>
      <pc:sldChg chg="del">
        <pc:chgData name="Caroline Prodger" userId="e4ef2e75-b60b-401b-8ebe-291bdcf405f4" providerId="ADAL" clId="{DE043DD5-B194-4411-BD3A-1178F3915F44}" dt="2021-03-25T12:11:44.189" v="598" actId="2696"/>
        <pc:sldMkLst>
          <pc:docMk/>
          <pc:sldMk cId="535053243" sldId="357"/>
        </pc:sldMkLst>
      </pc:sldChg>
      <pc:sldChg chg="modSp new mod addCm modCm">
        <pc:chgData name="Caroline Prodger" userId="e4ef2e75-b60b-401b-8ebe-291bdcf405f4" providerId="ADAL" clId="{DE043DD5-B194-4411-BD3A-1178F3915F44}" dt="2021-03-25T12:13:14.634" v="602"/>
        <pc:sldMkLst>
          <pc:docMk/>
          <pc:sldMk cId="3159558024" sldId="358"/>
        </pc:sldMkLst>
        <pc:spChg chg="mod">
          <ac:chgData name="Caroline Prodger" userId="e4ef2e75-b60b-401b-8ebe-291bdcf405f4" providerId="ADAL" clId="{DE043DD5-B194-4411-BD3A-1178F3915F44}" dt="2021-03-25T12:04:43.518" v="136" actId="20577"/>
          <ac:spMkLst>
            <pc:docMk/>
            <pc:sldMk cId="3159558024" sldId="358"/>
            <ac:spMk id="2" creationId="{2CE18BD7-E892-401B-B0FE-37A11197CAB5}"/>
          </ac:spMkLst>
        </pc:spChg>
        <pc:spChg chg="mod">
          <ac:chgData name="Caroline Prodger" userId="e4ef2e75-b60b-401b-8ebe-291bdcf405f4" providerId="ADAL" clId="{DE043DD5-B194-4411-BD3A-1178F3915F44}" dt="2021-03-25T12:05:20.688" v="217" actId="20577"/>
          <ac:spMkLst>
            <pc:docMk/>
            <pc:sldMk cId="3159558024" sldId="358"/>
            <ac:spMk id="3" creationId="{FDC36CB2-35AD-4181-90F6-31C5C3B6D3FA}"/>
          </ac:spMkLst>
        </pc:spChg>
      </pc:sldChg>
      <pc:sldChg chg="modSp new mod">
        <pc:chgData name="Caroline Prodger" userId="e4ef2e75-b60b-401b-8ebe-291bdcf405f4" providerId="ADAL" clId="{DE043DD5-B194-4411-BD3A-1178F3915F44}" dt="2021-03-25T12:11:33.010" v="597" actId="20577"/>
        <pc:sldMkLst>
          <pc:docMk/>
          <pc:sldMk cId="944442201" sldId="359"/>
        </pc:sldMkLst>
        <pc:spChg chg="mod">
          <ac:chgData name="Caroline Prodger" userId="e4ef2e75-b60b-401b-8ebe-291bdcf405f4" providerId="ADAL" clId="{DE043DD5-B194-4411-BD3A-1178F3915F44}" dt="2021-03-25T12:10:55.358" v="582" actId="20577"/>
          <ac:spMkLst>
            <pc:docMk/>
            <pc:sldMk cId="944442201" sldId="359"/>
            <ac:spMk id="2" creationId="{6734F59F-FBC9-4CBC-A9C6-BA5B4823DF65}"/>
          </ac:spMkLst>
        </pc:spChg>
        <pc:spChg chg="mod">
          <ac:chgData name="Caroline Prodger" userId="e4ef2e75-b60b-401b-8ebe-291bdcf405f4" providerId="ADAL" clId="{DE043DD5-B194-4411-BD3A-1178F3915F44}" dt="2021-03-25T12:11:33.010" v="597" actId="20577"/>
          <ac:spMkLst>
            <pc:docMk/>
            <pc:sldMk cId="944442201" sldId="359"/>
            <ac:spMk id="3" creationId="{67327A90-267B-4260-8F29-9599A94E5C0E}"/>
          </ac:spMkLst>
        </pc:spChg>
      </pc:sldChg>
    </pc:docChg>
  </pc:docChgLst>
  <pc:docChgLst>
    <pc:chgData name="Caroline Prodger" userId="e4ef2e75-b60b-401b-8ebe-291bdcf405f4" providerId="ADAL" clId="{D37F07A5-564F-4033-B6B1-35CD526D1E87}"/>
    <pc:docChg chg="custSel modSld">
      <pc:chgData name="Caroline Prodger" userId="e4ef2e75-b60b-401b-8ebe-291bdcf405f4" providerId="ADAL" clId="{D37F07A5-564F-4033-B6B1-35CD526D1E87}" dt="2021-09-01T10:15:42.512" v="12" actId="1076"/>
      <pc:docMkLst>
        <pc:docMk/>
      </pc:docMkLst>
      <pc:sldChg chg="addSp delSp modSp mod">
        <pc:chgData name="Caroline Prodger" userId="e4ef2e75-b60b-401b-8ebe-291bdcf405f4" providerId="ADAL" clId="{D37F07A5-564F-4033-B6B1-35CD526D1E87}" dt="2021-09-01T10:14:30.599" v="2" actId="14100"/>
        <pc:sldMkLst>
          <pc:docMk/>
          <pc:sldMk cId="0" sldId="256"/>
        </pc:sldMkLst>
        <pc:spChg chg="add del mod">
          <ac:chgData name="Caroline Prodger" userId="e4ef2e75-b60b-401b-8ebe-291bdcf405f4" providerId="ADAL" clId="{D37F07A5-564F-4033-B6B1-35CD526D1E87}" dt="2021-09-01T10:14:27.239" v="1" actId="21"/>
          <ac:spMkLst>
            <pc:docMk/>
            <pc:sldMk cId="0" sldId="256"/>
            <ac:spMk id="3" creationId="{6EE4591B-CF81-4D9E-940A-F8CFA6C1B020}"/>
          </ac:spMkLst>
        </pc:spChg>
        <pc:spChg chg="del">
          <ac:chgData name="Caroline Prodger" userId="e4ef2e75-b60b-401b-8ebe-291bdcf405f4" providerId="ADAL" clId="{D37F07A5-564F-4033-B6B1-35CD526D1E87}" dt="2021-09-01T10:14:24.431" v="0" actId="21"/>
          <ac:spMkLst>
            <pc:docMk/>
            <pc:sldMk cId="0" sldId="256"/>
            <ac:spMk id="2050" creationId="{00000000-0000-0000-0000-000000000000}"/>
          </ac:spMkLst>
        </pc:spChg>
        <pc:spChg chg="mod">
          <ac:chgData name="Caroline Prodger" userId="e4ef2e75-b60b-401b-8ebe-291bdcf405f4" providerId="ADAL" clId="{D37F07A5-564F-4033-B6B1-35CD526D1E87}" dt="2021-09-01T10:14:30.599" v="2" actId="14100"/>
          <ac:spMkLst>
            <pc:docMk/>
            <pc:sldMk cId="0" sldId="256"/>
            <ac:spMk id="2054" creationId="{00000000-0000-0000-0000-000000000000}"/>
          </ac:spMkLst>
        </pc:spChg>
      </pc:sldChg>
      <pc:sldChg chg="addSp delSp modSp mod">
        <pc:chgData name="Caroline Prodger" userId="e4ef2e75-b60b-401b-8ebe-291bdcf405f4" providerId="ADAL" clId="{D37F07A5-564F-4033-B6B1-35CD526D1E87}" dt="2021-09-01T10:15:42.512" v="12" actId="1076"/>
        <pc:sldMkLst>
          <pc:docMk/>
          <pc:sldMk cId="1710732528" sldId="354"/>
        </pc:sldMkLst>
        <pc:spChg chg="mod">
          <ac:chgData name="Caroline Prodger" userId="e4ef2e75-b60b-401b-8ebe-291bdcf405f4" providerId="ADAL" clId="{D37F07A5-564F-4033-B6B1-35CD526D1E87}" dt="2021-09-01T10:15:40.993" v="11" actId="14100"/>
          <ac:spMkLst>
            <pc:docMk/>
            <pc:sldMk cId="1710732528" sldId="354"/>
            <ac:spMk id="3" creationId="{00000000-0000-0000-0000-000000000000}"/>
          </ac:spMkLst>
        </pc:spChg>
        <pc:picChg chg="add mod">
          <ac:chgData name="Caroline Prodger" userId="e4ef2e75-b60b-401b-8ebe-291bdcf405f4" providerId="ADAL" clId="{D37F07A5-564F-4033-B6B1-35CD526D1E87}" dt="2021-09-01T10:15:42.512" v="12" actId="1076"/>
          <ac:picMkLst>
            <pc:docMk/>
            <pc:sldMk cId="1710732528" sldId="354"/>
            <ac:picMk id="5" creationId="{68413A2A-C32B-4245-A40F-FD44C5FCA495}"/>
          </ac:picMkLst>
        </pc:picChg>
        <pc:picChg chg="del">
          <ac:chgData name="Caroline Prodger" userId="e4ef2e75-b60b-401b-8ebe-291bdcf405f4" providerId="ADAL" clId="{D37F07A5-564F-4033-B6B1-35CD526D1E87}" dt="2021-09-01T10:14:57.402" v="3" actId="478"/>
          <ac:picMkLst>
            <pc:docMk/>
            <pc:sldMk cId="1710732528" sldId="354"/>
            <ac:picMk id="5122" creationId="{E04C3847-3342-E741-A834-CB7ACB22BFE9}"/>
          </ac:picMkLst>
        </pc:picChg>
      </pc:sldChg>
    </pc:docChg>
  </pc:docChgLst>
  <pc:docChgLst>
    <pc:chgData name="Caroline Prodger" userId="e4ef2e75-b60b-401b-8ebe-291bdcf405f4" providerId="ADAL" clId="{5EEDBE9E-1C17-414C-8F8C-62A49B51BCAE}"/>
    <pc:docChg chg="undo custSel addSld delSld modSld sldOrd">
      <pc:chgData name="Caroline Prodger" userId="e4ef2e75-b60b-401b-8ebe-291bdcf405f4" providerId="ADAL" clId="{5EEDBE9E-1C17-414C-8F8C-62A49B51BCAE}" dt="2021-06-30T10:43:36.157" v="2327" actId="20577"/>
      <pc:docMkLst>
        <pc:docMk/>
      </pc:docMkLst>
      <pc:sldChg chg="addSp delSp modSp mod modNotesTx">
        <pc:chgData name="Caroline Prodger" userId="e4ef2e75-b60b-401b-8ebe-291bdcf405f4" providerId="ADAL" clId="{5EEDBE9E-1C17-414C-8F8C-62A49B51BCAE}" dt="2021-06-30T09:47:25.912" v="846" actId="1076"/>
        <pc:sldMkLst>
          <pc:docMk/>
          <pc:sldMk cId="0" sldId="331"/>
        </pc:sldMkLst>
        <pc:spChg chg="mod">
          <ac:chgData name="Caroline Prodger" userId="e4ef2e75-b60b-401b-8ebe-291bdcf405f4" providerId="ADAL" clId="{5EEDBE9E-1C17-414C-8F8C-62A49B51BCAE}" dt="2021-06-30T09:46:39.947" v="838" actId="5793"/>
          <ac:spMkLst>
            <pc:docMk/>
            <pc:sldMk cId="0" sldId="331"/>
            <ac:spMk id="5" creationId="{1DC68696-6FE6-5041-B1A2-0717CB7894C7}"/>
          </ac:spMkLst>
        </pc:spChg>
        <pc:picChg chg="add mod">
          <ac:chgData name="Caroline Prodger" userId="e4ef2e75-b60b-401b-8ebe-291bdcf405f4" providerId="ADAL" clId="{5EEDBE9E-1C17-414C-8F8C-62A49B51BCAE}" dt="2021-06-30T09:47:25.912" v="846" actId="1076"/>
          <ac:picMkLst>
            <pc:docMk/>
            <pc:sldMk cId="0" sldId="331"/>
            <ac:picMk id="4" creationId="{CC5D23AF-C6C5-423D-A100-35242CFC3648}"/>
          </ac:picMkLst>
        </pc:picChg>
        <pc:picChg chg="del">
          <ac:chgData name="Caroline Prodger" userId="e4ef2e75-b60b-401b-8ebe-291bdcf405f4" providerId="ADAL" clId="{5EEDBE9E-1C17-414C-8F8C-62A49B51BCAE}" dt="2021-06-30T09:46:38.491" v="837" actId="478"/>
          <ac:picMkLst>
            <pc:docMk/>
            <pc:sldMk cId="0" sldId="331"/>
            <ac:picMk id="1028" creationId="{47421B35-F041-9644-88D5-02E3D6058DE4}"/>
          </ac:picMkLst>
        </pc:picChg>
      </pc:sldChg>
      <pc:sldChg chg="modSp mod">
        <pc:chgData name="Caroline Prodger" userId="e4ef2e75-b60b-401b-8ebe-291bdcf405f4" providerId="ADAL" clId="{5EEDBE9E-1C17-414C-8F8C-62A49B51BCAE}" dt="2021-06-30T09:08:29.149" v="1" actId="20577"/>
        <pc:sldMkLst>
          <pc:docMk/>
          <pc:sldMk cId="858301066" sldId="346"/>
        </pc:sldMkLst>
        <pc:spChg chg="mod">
          <ac:chgData name="Caroline Prodger" userId="e4ef2e75-b60b-401b-8ebe-291bdcf405f4" providerId="ADAL" clId="{5EEDBE9E-1C17-414C-8F8C-62A49B51BCAE}" dt="2021-06-30T09:08:29.149" v="1" actId="20577"/>
          <ac:spMkLst>
            <pc:docMk/>
            <pc:sldMk cId="858301066" sldId="346"/>
            <ac:spMk id="5" creationId="{DCBFEF3C-E4BE-5B44-A4C6-9DEC8C3C116D}"/>
          </ac:spMkLst>
        </pc:spChg>
      </pc:sldChg>
      <pc:sldChg chg="delCm">
        <pc:chgData name="Caroline Prodger" userId="e4ef2e75-b60b-401b-8ebe-291bdcf405f4" providerId="ADAL" clId="{5EEDBE9E-1C17-414C-8F8C-62A49B51BCAE}" dt="2021-06-30T09:31:10.472" v="517" actId="1592"/>
        <pc:sldMkLst>
          <pc:docMk/>
          <pc:sldMk cId="2899875157" sldId="353"/>
        </pc:sldMkLst>
      </pc:sldChg>
      <pc:sldChg chg="modSp mod ord">
        <pc:chgData name="Caroline Prodger" userId="e4ef2e75-b60b-401b-8ebe-291bdcf405f4" providerId="ADAL" clId="{5EEDBE9E-1C17-414C-8F8C-62A49B51BCAE}" dt="2021-06-30T10:18:26.764" v="1799" actId="313"/>
        <pc:sldMkLst>
          <pc:docMk/>
          <pc:sldMk cId="1710732528" sldId="354"/>
        </pc:sldMkLst>
        <pc:spChg chg="mod">
          <ac:chgData name="Caroline Prodger" userId="e4ef2e75-b60b-401b-8ebe-291bdcf405f4" providerId="ADAL" clId="{5EEDBE9E-1C17-414C-8F8C-62A49B51BCAE}" dt="2021-06-30T10:18:26.764" v="1799" actId="313"/>
          <ac:spMkLst>
            <pc:docMk/>
            <pc:sldMk cId="1710732528" sldId="354"/>
            <ac:spMk id="3" creationId="{00000000-0000-0000-0000-000000000000}"/>
          </ac:spMkLst>
        </pc:spChg>
        <pc:picChg chg="mod">
          <ac:chgData name="Caroline Prodger" userId="e4ef2e75-b60b-401b-8ebe-291bdcf405f4" providerId="ADAL" clId="{5EEDBE9E-1C17-414C-8F8C-62A49B51BCAE}" dt="2021-06-30T10:10:08.796" v="1363" actId="1076"/>
          <ac:picMkLst>
            <pc:docMk/>
            <pc:sldMk cId="1710732528" sldId="354"/>
            <ac:picMk id="5122" creationId="{E04C3847-3342-E741-A834-CB7ACB22BFE9}"/>
          </ac:picMkLst>
        </pc:picChg>
      </pc:sldChg>
      <pc:sldChg chg="addSp delSp modSp mod">
        <pc:chgData name="Caroline Prodger" userId="e4ef2e75-b60b-401b-8ebe-291bdcf405f4" providerId="ADAL" clId="{5EEDBE9E-1C17-414C-8F8C-62A49B51BCAE}" dt="2021-06-30T10:04:23.391" v="1205" actId="478"/>
        <pc:sldMkLst>
          <pc:docMk/>
          <pc:sldMk cId="944442201" sldId="359"/>
        </pc:sldMkLst>
        <pc:spChg chg="mod">
          <ac:chgData name="Caroline Prodger" userId="e4ef2e75-b60b-401b-8ebe-291bdcf405f4" providerId="ADAL" clId="{5EEDBE9E-1C17-414C-8F8C-62A49B51BCAE}" dt="2021-06-30T10:00:15.767" v="1090" actId="20577"/>
          <ac:spMkLst>
            <pc:docMk/>
            <pc:sldMk cId="944442201" sldId="359"/>
            <ac:spMk id="2" creationId="{6734F59F-FBC9-4CBC-A9C6-BA5B4823DF65}"/>
          </ac:spMkLst>
        </pc:spChg>
        <pc:spChg chg="mod">
          <ac:chgData name="Caroline Prodger" userId="e4ef2e75-b60b-401b-8ebe-291bdcf405f4" providerId="ADAL" clId="{5EEDBE9E-1C17-414C-8F8C-62A49B51BCAE}" dt="2021-06-30T10:04:20.183" v="1204" actId="20577"/>
          <ac:spMkLst>
            <pc:docMk/>
            <pc:sldMk cId="944442201" sldId="359"/>
            <ac:spMk id="3" creationId="{67327A90-267B-4260-8F29-9599A94E5C0E}"/>
          </ac:spMkLst>
        </pc:spChg>
        <pc:graphicFrameChg chg="add del mod">
          <ac:chgData name="Caroline Prodger" userId="e4ef2e75-b60b-401b-8ebe-291bdcf405f4" providerId="ADAL" clId="{5EEDBE9E-1C17-414C-8F8C-62A49B51BCAE}" dt="2021-06-30T10:04:23.391" v="1205" actId="478"/>
          <ac:graphicFrameMkLst>
            <pc:docMk/>
            <pc:sldMk cId="944442201" sldId="359"/>
            <ac:graphicFrameMk id="4" creationId="{B259EB70-736D-4A76-9E20-5163E780D419}"/>
          </ac:graphicFrameMkLst>
        </pc:graphicFrameChg>
      </pc:sldChg>
      <pc:sldChg chg="addSp modSp mod delCm modNotesTx">
        <pc:chgData name="Caroline Prodger" userId="e4ef2e75-b60b-401b-8ebe-291bdcf405f4" providerId="ADAL" clId="{5EEDBE9E-1C17-414C-8F8C-62A49B51BCAE}" dt="2021-06-30T09:44:12.094" v="836" actId="20577"/>
        <pc:sldMkLst>
          <pc:docMk/>
          <pc:sldMk cId="3390995714" sldId="360"/>
        </pc:sldMkLst>
        <pc:spChg chg="add mod">
          <ac:chgData name="Caroline Prodger" userId="e4ef2e75-b60b-401b-8ebe-291bdcf405f4" providerId="ADAL" clId="{5EEDBE9E-1C17-414C-8F8C-62A49B51BCAE}" dt="2021-06-30T09:44:05.894" v="835" actId="14100"/>
          <ac:spMkLst>
            <pc:docMk/>
            <pc:sldMk cId="3390995714" sldId="360"/>
            <ac:spMk id="2" creationId="{E5DBF8F2-573D-4EC0-972A-B0CD413015D0}"/>
          </ac:spMkLst>
        </pc:spChg>
        <pc:spChg chg="mod">
          <ac:chgData name="Caroline Prodger" userId="e4ef2e75-b60b-401b-8ebe-291bdcf405f4" providerId="ADAL" clId="{5EEDBE9E-1C17-414C-8F8C-62A49B51BCAE}" dt="2021-06-30T09:43:28.841" v="816" actId="20577"/>
          <ac:spMkLst>
            <pc:docMk/>
            <pc:sldMk cId="3390995714" sldId="360"/>
            <ac:spMk id="3" creationId="{68581819-AC6B-E947-9100-FC567A48798C}"/>
          </ac:spMkLst>
        </pc:spChg>
        <pc:spChg chg="mod">
          <ac:chgData name="Caroline Prodger" userId="e4ef2e75-b60b-401b-8ebe-291bdcf405f4" providerId="ADAL" clId="{5EEDBE9E-1C17-414C-8F8C-62A49B51BCAE}" dt="2021-06-30T09:43:43.160" v="832" actId="20577"/>
          <ac:spMkLst>
            <pc:docMk/>
            <pc:sldMk cId="3390995714" sldId="360"/>
            <ac:spMk id="4" creationId="{2FA6746E-AC2B-AC4C-8030-8D04FFDAECEA}"/>
          </ac:spMkLst>
        </pc:spChg>
        <pc:picChg chg="add mod">
          <ac:chgData name="Caroline Prodger" userId="e4ef2e75-b60b-401b-8ebe-291bdcf405f4" providerId="ADAL" clId="{5EEDBE9E-1C17-414C-8F8C-62A49B51BCAE}" dt="2021-06-30T09:44:03.424" v="834" actId="1076"/>
          <ac:picMkLst>
            <pc:docMk/>
            <pc:sldMk cId="3390995714" sldId="360"/>
            <ac:picMk id="6" creationId="{99597B49-DA48-40CC-A418-FB97CFB39B49}"/>
          </ac:picMkLst>
        </pc:picChg>
      </pc:sldChg>
      <pc:sldChg chg="addSp delSp modSp mod modNotesTx">
        <pc:chgData name="Caroline Prodger" userId="e4ef2e75-b60b-401b-8ebe-291bdcf405f4" providerId="ADAL" clId="{5EEDBE9E-1C17-414C-8F8C-62A49B51BCAE}" dt="2021-06-30T09:50:31.410" v="851" actId="1076"/>
        <pc:sldMkLst>
          <pc:docMk/>
          <pc:sldMk cId="101862315" sldId="362"/>
        </pc:sldMkLst>
        <pc:picChg chg="add mod">
          <ac:chgData name="Caroline Prodger" userId="e4ef2e75-b60b-401b-8ebe-291bdcf405f4" providerId="ADAL" clId="{5EEDBE9E-1C17-414C-8F8C-62A49B51BCAE}" dt="2021-06-30T09:50:31.410" v="851" actId="1076"/>
          <ac:picMkLst>
            <pc:docMk/>
            <pc:sldMk cId="101862315" sldId="362"/>
            <ac:picMk id="4" creationId="{4EE6409D-E275-4DEC-9940-848855CB10C3}"/>
          </ac:picMkLst>
        </pc:picChg>
        <pc:picChg chg="del">
          <ac:chgData name="Caroline Prodger" userId="e4ef2e75-b60b-401b-8ebe-291bdcf405f4" providerId="ADAL" clId="{5EEDBE9E-1C17-414C-8F8C-62A49B51BCAE}" dt="2021-06-30T09:50:15.576" v="847" actId="478"/>
          <ac:picMkLst>
            <pc:docMk/>
            <pc:sldMk cId="101862315" sldId="362"/>
            <ac:picMk id="3074" creationId="{1F0646D0-AB78-6B41-A50F-F1FB77217C34}"/>
          </ac:picMkLst>
        </pc:picChg>
      </pc:sldChg>
      <pc:sldChg chg="addSp delSp modSp mod">
        <pc:chgData name="Caroline Prodger" userId="e4ef2e75-b60b-401b-8ebe-291bdcf405f4" providerId="ADAL" clId="{5EEDBE9E-1C17-414C-8F8C-62A49B51BCAE}" dt="2021-06-30T09:52:48.196" v="859" actId="1076"/>
        <pc:sldMkLst>
          <pc:docMk/>
          <pc:sldMk cId="2836160756" sldId="363"/>
        </pc:sldMkLst>
        <pc:picChg chg="add mod">
          <ac:chgData name="Caroline Prodger" userId="e4ef2e75-b60b-401b-8ebe-291bdcf405f4" providerId="ADAL" clId="{5EEDBE9E-1C17-414C-8F8C-62A49B51BCAE}" dt="2021-06-30T09:52:48.196" v="859" actId="1076"/>
          <ac:picMkLst>
            <pc:docMk/>
            <pc:sldMk cId="2836160756" sldId="363"/>
            <ac:picMk id="4" creationId="{A0914691-C412-4E0C-8899-4D746F449AF3}"/>
          </ac:picMkLst>
        </pc:picChg>
        <pc:picChg chg="del">
          <ac:chgData name="Caroline Prodger" userId="e4ef2e75-b60b-401b-8ebe-291bdcf405f4" providerId="ADAL" clId="{5EEDBE9E-1C17-414C-8F8C-62A49B51BCAE}" dt="2021-06-30T09:52:34.936" v="852" actId="478"/>
          <ac:picMkLst>
            <pc:docMk/>
            <pc:sldMk cId="2836160756" sldId="363"/>
            <ac:picMk id="4098" creationId="{1AB18438-10EF-AA4D-BD26-07A30D4A9CA3}"/>
          </ac:picMkLst>
        </pc:picChg>
      </pc:sldChg>
      <pc:sldChg chg="modSp mod">
        <pc:chgData name="Caroline Prodger" userId="e4ef2e75-b60b-401b-8ebe-291bdcf405f4" providerId="ADAL" clId="{5EEDBE9E-1C17-414C-8F8C-62A49B51BCAE}" dt="2021-06-30T10:17:25.815" v="1700" actId="20577"/>
        <pc:sldMkLst>
          <pc:docMk/>
          <pc:sldMk cId="553589132" sldId="364"/>
        </pc:sldMkLst>
        <pc:spChg chg="mod">
          <ac:chgData name="Caroline Prodger" userId="e4ef2e75-b60b-401b-8ebe-291bdcf405f4" providerId="ADAL" clId="{5EEDBE9E-1C17-414C-8F8C-62A49B51BCAE}" dt="2021-06-30T10:17:07.910" v="1683" actId="20577"/>
          <ac:spMkLst>
            <pc:docMk/>
            <pc:sldMk cId="553589132" sldId="364"/>
            <ac:spMk id="2" creationId="{6734F59F-FBC9-4CBC-A9C6-BA5B4823DF65}"/>
          </ac:spMkLst>
        </pc:spChg>
        <pc:spChg chg="mod">
          <ac:chgData name="Caroline Prodger" userId="e4ef2e75-b60b-401b-8ebe-291bdcf405f4" providerId="ADAL" clId="{5EEDBE9E-1C17-414C-8F8C-62A49B51BCAE}" dt="2021-06-30T10:17:25.815" v="1700" actId="20577"/>
          <ac:spMkLst>
            <pc:docMk/>
            <pc:sldMk cId="553589132" sldId="364"/>
            <ac:spMk id="3" creationId="{67327A90-267B-4260-8F29-9599A94E5C0E}"/>
          </ac:spMkLst>
        </pc:spChg>
      </pc:sldChg>
      <pc:sldChg chg="addSp modSp mod">
        <pc:chgData name="Caroline Prodger" userId="e4ef2e75-b60b-401b-8ebe-291bdcf405f4" providerId="ADAL" clId="{5EEDBE9E-1C17-414C-8F8C-62A49B51BCAE}" dt="2021-06-30T10:39:51.314" v="2320" actId="1076"/>
        <pc:sldMkLst>
          <pc:docMk/>
          <pc:sldMk cId="793158199" sldId="365"/>
        </pc:sldMkLst>
        <pc:spChg chg="mod">
          <ac:chgData name="Caroline Prodger" userId="e4ef2e75-b60b-401b-8ebe-291bdcf405f4" providerId="ADAL" clId="{5EEDBE9E-1C17-414C-8F8C-62A49B51BCAE}" dt="2021-06-30T10:34:43.765" v="2300" actId="20577"/>
          <ac:spMkLst>
            <pc:docMk/>
            <pc:sldMk cId="793158199" sldId="365"/>
            <ac:spMk id="2" creationId="{6734F59F-FBC9-4CBC-A9C6-BA5B4823DF65}"/>
          </ac:spMkLst>
        </pc:spChg>
        <pc:spChg chg="mod">
          <ac:chgData name="Caroline Prodger" userId="e4ef2e75-b60b-401b-8ebe-291bdcf405f4" providerId="ADAL" clId="{5EEDBE9E-1C17-414C-8F8C-62A49B51BCAE}" dt="2021-06-30T10:39:47.179" v="2318" actId="14100"/>
          <ac:spMkLst>
            <pc:docMk/>
            <pc:sldMk cId="793158199" sldId="365"/>
            <ac:spMk id="3" creationId="{67327A90-267B-4260-8F29-9599A94E5C0E}"/>
          </ac:spMkLst>
        </pc:spChg>
        <pc:spChg chg="add mod">
          <ac:chgData name="Caroline Prodger" userId="e4ef2e75-b60b-401b-8ebe-291bdcf405f4" providerId="ADAL" clId="{5EEDBE9E-1C17-414C-8F8C-62A49B51BCAE}" dt="2021-06-30T10:39:38.205" v="2315" actId="1076"/>
          <ac:spMkLst>
            <pc:docMk/>
            <pc:sldMk cId="793158199" sldId="365"/>
            <ac:spMk id="7" creationId="{36C24470-9F1C-4CF1-A74F-67F572EB5B05}"/>
          </ac:spMkLst>
        </pc:spChg>
        <pc:picChg chg="add mod">
          <ac:chgData name="Caroline Prodger" userId="e4ef2e75-b60b-401b-8ebe-291bdcf405f4" providerId="ADAL" clId="{5EEDBE9E-1C17-414C-8F8C-62A49B51BCAE}" dt="2021-06-30T10:39:51.314" v="2320" actId="1076"/>
          <ac:picMkLst>
            <pc:docMk/>
            <pc:sldMk cId="793158199" sldId="365"/>
            <ac:picMk id="5" creationId="{97C051DA-225F-4F2D-81C5-8FCAEE8437C5}"/>
          </ac:picMkLst>
        </pc:picChg>
      </pc:sldChg>
      <pc:sldChg chg="addSp modSp new mod ord">
        <pc:chgData name="Caroline Prodger" userId="e4ef2e75-b60b-401b-8ebe-291bdcf405f4" providerId="ADAL" clId="{5EEDBE9E-1C17-414C-8F8C-62A49B51BCAE}" dt="2021-06-30T10:43:36.157" v="2327" actId="20577"/>
        <pc:sldMkLst>
          <pc:docMk/>
          <pc:sldMk cId="3046972996" sldId="367"/>
        </pc:sldMkLst>
        <pc:spChg chg="mod">
          <ac:chgData name="Caroline Prodger" userId="e4ef2e75-b60b-401b-8ebe-291bdcf405f4" providerId="ADAL" clId="{5EEDBE9E-1C17-414C-8F8C-62A49B51BCAE}" dt="2021-06-30T09:24:21.226" v="170" actId="20577"/>
          <ac:spMkLst>
            <pc:docMk/>
            <pc:sldMk cId="3046972996" sldId="367"/>
            <ac:spMk id="2" creationId="{0FF57524-A6A3-40A7-B1C1-C82A3D7F88A8}"/>
          </ac:spMkLst>
        </pc:spChg>
        <pc:spChg chg="mod">
          <ac:chgData name="Caroline Prodger" userId="e4ef2e75-b60b-401b-8ebe-291bdcf405f4" providerId="ADAL" clId="{5EEDBE9E-1C17-414C-8F8C-62A49B51BCAE}" dt="2021-06-30T09:28:02.730" v="428" actId="20577"/>
          <ac:spMkLst>
            <pc:docMk/>
            <pc:sldMk cId="3046972996" sldId="367"/>
            <ac:spMk id="3" creationId="{86521B56-5F2C-449C-953F-DB929E5788A5}"/>
          </ac:spMkLst>
        </pc:spChg>
        <pc:spChg chg="add mod">
          <ac:chgData name="Caroline Prodger" userId="e4ef2e75-b60b-401b-8ebe-291bdcf405f4" providerId="ADAL" clId="{5EEDBE9E-1C17-414C-8F8C-62A49B51BCAE}" dt="2021-06-30T10:43:36.157" v="2327" actId="20577"/>
          <ac:spMkLst>
            <pc:docMk/>
            <pc:sldMk cId="3046972996" sldId="367"/>
            <ac:spMk id="5" creationId="{C8BB0B01-A5CB-4E43-8499-1A04CFA1119C}"/>
          </ac:spMkLst>
        </pc:spChg>
        <pc:picChg chg="add mod">
          <ac:chgData name="Caroline Prodger" userId="e4ef2e75-b60b-401b-8ebe-291bdcf405f4" providerId="ADAL" clId="{5EEDBE9E-1C17-414C-8F8C-62A49B51BCAE}" dt="2021-06-30T09:30:25.204" v="508" actId="14100"/>
          <ac:picMkLst>
            <pc:docMk/>
            <pc:sldMk cId="3046972996" sldId="367"/>
            <ac:picMk id="7" creationId="{011078D7-C3F2-4A52-907B-E9042239F0FD}"/>
          </ac:picMkLst>
        </pc:picChg>
      </pc:sldChg>
      <pc:sldChg chg="addSp modSp new mod">
        <pc:chgData name="Caroline Prodger" userId="e4ef2e75-b60b-401b-8ebe-291bdcf405f4" providerId="ADAL" clId="{5EEDBE9E-1C17-414C-8F8C-62A49B51BCAE}" dt="2021-06-30T10:05:09.064" v="1241" actId="1076"/>
        <pc:sldMkLst>
          <pc:docMk/>
          <pc:sldMk cId="1279982930" sldId="368"/>
        </pc:sldMkLst>
        <pc:spChg chg="mod">
          <ac:chgData name="Caroline Prodger" userId="e4ef2e75-b60b-401b-8ebe-291bdcf405f4" providerId="ADAL" clId="{5EEDBE9E-1C17-414C-8F8C-62A49B51BCAE}" dt="2021-06-30T10:04:49.495" v="1237" actId="20577"/>
          <ac:spMkLst>
            <pc:docMk/>
            <pc:sldMk cId="1279982930" sldId="368"/>
            <ac:spMk id="2" creationId="{6AFC6C67-52E0-42BB-859E-DCED47D24531}"/>
          </ac:spMkLst>
        </pc:spChg>
        <pc:spChg chg="mod">
          <ac:chgData name="Caroline Prodger" userId="e4ef2e75-b60b-401b-8ebe-291bdcf405f4" providerId="ADAL" clId="{5EEDBE9E-1C17-414C-8F8C-62A49B51BCAE}" dt="2021-06-30T09:59:58.735" v="1067"/>
          <ac:spMkLst>
            <pc:docMk/>
            <pc:sldMk cId="1279982930" sldId="368"/>
            <ac:spMk id="3" creationId="{90C5DF35-6077-498B-908B-1535AC0D0951}"/>
          </ac:spMkLst>
        </pc:spChg>
        <pc:picChg chg="add mod">
          <ac:chgData name="Caroline Prodger" userId="e4ef2e75-b60b-401b-8ebe-291bdcf405f4" providerId="ADAL" clId="{5EEDBE9E-1C17-414C-8F8C-62A49B51BCAE}" dt="2021-06-30T10:05:09.064" v="1241" actId="1076"/>
          <ac:picMkLst>
            <pc:docMk/>
            <pc:sldMk cId="1279982930" sldId="368"/>
            <ac:picMk id="5" creationId="{920DED9D-3A95-43F5-A3D9-8B03054287B8}"/>
          </ac:picMkLst>
        </pc:picChg>
      </pc:sldChg>
      <pc:sldChg chg="addSp modSp new mod">
        <pc:chgData name="Caroline Prodger" userId="e4ef2e75-b60b-401b-8ebe-291bdcf405f4" providerId="ADAL" clId="{5EEDBE9E-1C17-414C-8F8C-62A49B51BCAE}" dt="2021-06-30T10:43:01.428" v="2325" actId="1076"/>
        <pc:sldMkLst>
          <pc:docMk/>
          <pc:sldMk cId="3553118259" sldId="369"/>
        </pc:sldMkLst>
        <pc:spChg chg="mod">
          <ac:chgData name="Caroline Prodger" userId="e4ef2e75-b60b-401b-8ebe-291bdcf405f4" providerId="ADAL" clId="{5EEDBE9E-1C17-414C-8F8C-62A49B51BCAE}" dt="2021-06-30T10:34:22.554" v="2245" actId="20577"/>
          <ac:spMkLst>
            <pc:docMk/>
            <pc:sldMk cId="3553118259" sldId="369"/>
            <ac:spMk id="2" creationId="{43E3A801-238A-4E63-ACD3-1EB15EE278D4}"/>
          </ac:spMkLst>
        </pc:spChg>
        <pc:spChg chg="mod">
          <ac:chgData name="Caroline Prodger" userId="e4ef2e75-b60b-401b-8ebe-291bdcf405f4" providerId="ADAL" clId="{5EEDBE9E-1C17-414C-8F8C-62A49B51BCAE}" dt="2021-06-30T10:34:11.279" v="2224"/>
          <ac:spMkLst>
            <pc:docMk/>
            <pc:sldMk cId="3553118259" sldId="369"/>
            <ac:spMk id="3" creationId="{93831070-03E2-453D-B1E9-85F8C00D8467}"/>
          </ac:spMkLst>
        </pc:spChg>
        <pc:picChg chg="add mod">
          <ac:chgData name="Caroline Prodger" userId="e4ef2e75-b60b-401b-8ebe-291bdcf405f4" providerId="ADAL" clId="{5EEDBE9E-1C17-414C-8F8C-62A49B51BCAE}" dt="2021-06-30T10:43:01.428" v="2325" actId="1076"/>
          <ac:picMkLst>
            <pc:docMk/>
            <pc:sldMk cId="3553118259" sldId="369"/>
            <ac:picMk id="5" creationId="{11338688-A868-40A4-887C-928244DC9A23}"/>
          </ac:picMkLst>
        </pc:picChg>
      </pc:sldChg>
      <pc:sldChg chg="new del">
        <pc:chgData name="Caroline Prodger" userId="e4ef2e75-b60b-401b-8ebe-291bdcf405f4" providerId="ADAL" clId="{5EEDBE9E-1C17-414C-8F8C-62A49B51BCAE}" dt="2021-06-30T10:39:08.975" v="2303" actId="680"/>
        <pc:sldMkLst>
          <pc:docMk/>
          <pc:sldMk cId="2149722759" sldId="3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An eraser coming back to its original shape after being pressed (Hooke's Law, defines elastic properties of materials but only when force and displacement are proportional. )</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240338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https://www.mrfixitbali.com/walls/cavity-walls-veneer-internal-linings-51.html</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9970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546781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https://www.pasquill.co.uk/products/room-in-roof-trusses/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92116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https://www.pbctoday.co.uk/news/category/guides-reviews/building-regulations-documents/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692739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0701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02700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4723996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labc.co.uk/news/how-get-it-right-notches-holes-solid-timber-joists"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429060/BR_PDF_AD_A_2013.pd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nhbc-standards.co.uk/4-foundations/4-2-building-near-trees/"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348880"/>
            <a:ext cx="8153400" cy="2514600"/>
          </a:xfrm>
        </p:spPr>
        <p:txBody>
          <a:bodyPr anchor="t"/>
          <a:lstStyle/>
          <a:p>
            <a:r>
              <a:rPr lang="en-GB" dirty="0">
                <a:solidFill>
                  <a:schemeClr val="tx1"/>
                </a:solidFill>
              </a:rPr>
              <a:t>2.4 Structural science principles</a:t>
            </a:r>
            <a:br>
              <a:rPr lang="en-GB" dirty="0">
                <a:solidFill>
                  <a:schemeClr val="tx1"/>
                </a:solidFill>
              </a:rPr>
            </a:br>
            <a:br>
              <a:rPr lang="en-GB" dirty="0">
                <a:solidFill>
                  <a:schemeClr val="tx1"/>
                </a:solidFill>
              </a:rPr>
            </a:br>
            <a:br>
              <a:rPr lang="en-GB" dirty="0">
                <a:solidFill>
                  <a:schemeClr val="tx1"/>
                </a:solidFill>
              </a:rPr>
            </a:br>
            <a:r>
              <a:rPr lang="en-GB" dirty="0"/>
              <a:t>PowerPoint 4: Structural science principles </a:t>
            </a:r>
          </a:p>
        </p:txBody>
      </p:sp>
      <p:sp>
        <p:nvSpPr>
          <p:cNvPr id="2054" name="TextBox 9"/>
          <p:cNvSpPr txBox="1">
            <a:spLocks noChangeArrowheads="1"/>
          </p:cNvSpPr>
          <p:nvPr/>
        </p:nvSpPr>
        <p:spPr bwMode="auto">
          <a:xfrm>
            <a:off x="457200" y="1788868"/>
            <a:ext cx="8001000" cy="48800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Walls</a:t>
            </a:r>
          </a:p>
        </p:txBody>
      </p:sp>
      <p:pic>
        <p:nvPicPr>
          <p:cNvPr id="2050" name="Picture 2" descr="Cavity Walls, External Veneer and Internal Wall Linings">
            <a:extLst>
              <a:ext uri="{FF2B5EF4-FFF2-40B4-BE49-F238E27FC236}">
                <a16:creationId xmlns:a16="http://schemas.microsoft.com/office/drawing/2014/main" id="{98F89295-8908-084D-8B70-F9DFB00ABD4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75856" y="2573132"/>
            <a:ext cx="3084959" cy="3276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895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Beams and columns</a:t>
            </a:r>
          </a:p>
        </p:txBody>
      </p:sp>
      <p:pic>
        <p:nvPicPr>
          <p:cNvPr id="4" name="Picture 3">
            <a:extLst>
              <a:ext uri="{FF2B5EF4-FFF2-40B4-BE49-F238E27FC236}">
                <a16:creationId xmlns:a16="http://schemas.microsoft.com/office/drawing/2014/main" id="{4EE6409D-E275-4DEC-9940-848855CB10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5163" y="2132856"/>
            <a:ext cx="5113673" cy="3410820"/>
          </a:xfrm>
          <a:prstGeom prst="rect">
            <a:avLst/>
          </a:prstGeom>
        </p:spPr>
      </p:pic>
    </p:spTree>
    <p:extLst>
      <p:ext uri="{BB962C8B-B14F-4D97-AF65-F5344CB8AC3E}">
        <p14:creationId xmlns:p14="http://schemas.microsoft.com/office/powerpoint/2010/main" val="101862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Roof trusses</a:t>
            </a:r>
          </a:p>
        </p:txBody>
      </p:sp>
      <p:pic>
        <p:nvPicPr>
          <p:cNvPr id="4" name="Picture 3" descr="A picture containing chair, wooden, ceiling&#10;&#10;Description automatically generated">
            <a:extLst>
              <a:ext uri="{FF2B5EF4-FFF2-40B4-BE49-F238E27FC236}">
                <a16:creationId xmlns:a16="http://schemas.microsoft.com/office/drawing/2014/main" id="{A0914691-C412-4E0C-8899-4D746F449A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2702" y="2156705"/>
            <a:ext cx="4818596" cy="3214003"/>
          </a:xfrm>
          <a:prstGeom prst="rect">
            <a:avLst/>
          </a:prstGeom>
        </p:spPr>
      </p:pic>
    </p:spTree>
    <p:extLst>
      <p:ext uri="{BB962C8B-B14F-4D97-AF65-F5344CB8AC3E}">
        <p14:creationId xmlns:p14="http://schemas.microsoft.com/office/powerpoint/2010/main" val="2836160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511B1-2D09-428E-95F5-6314ADBD9FDA}"/>
              </a:ext>
            </a:extLst>
          </p:cNvPr>
          <p:cNvSpPr>
            <a:spLocks noGrp="1"/>
          </p:cNvSpPr>
          <p:nvPr>
            <p:ph type="title"/>
          </p:nvPr>
        </p:nvSpPr>
        <p:spPr/>
        <p:txBody>
          <a:bodyPr/>
          <a:lstStyle/>
          <a:p>
            <a:r>
              <a:rPr lang="en-GB" dirty="0"/>
              <a:t>Stress and strain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0A630A9-6CDD-49D3-8A8A-619BB2BD671B}"/>
                  </a:ext>
                </a:extLst>
              </p:cNvPr>
              <p:cNvSpPr>
                <a:spLocks noGrp="1"/>
              </p:cNvSpPr>
              <p:nvPr>
                <p:ph sz="quarter" idx="10"/>
              </p:nvPr>
            </p:nvSpPr>
            <p:spPr>
              <a:xfrm>
                <a:off x="457200" y="1390588"/>
                <a:ext cx="8229600" cy="4248000"/>
              </a:xfrm>
            </p:spPr>
            <p:txBody>
              <a:bodyPr/>
              <a:lstStyle/>
              <a:p>
                <a:r>
                  <a:rPr lang="en-GB" dirty="0"/>
                  <a:t>Stress and strain are terms used in engineering to describe how forces deform materials or structures.</a:t>
                </a:r>
              </a:p>
              <a:p>
                <a:r>
                  <a:rPr lang="en-GB" b="1" dirty="0"/>
                  <a:t>Stress</a:t>
                </a:r>
                <a:r>
                  <a:rPr lang="en-GB" dirty="0"/>
                  <a:t> is defined as force per unit area. It is commonly measured in newtons per square metre – N/</a:t>
                </a:r>
                <a:r>
                  <a:rPr lang="en-GB" dirty="0">
                    <a:ea typeface="Calibri" panose="020F0502020204030204" pitchFamily="34" charset="0"/>
                    <a:cs typeface="Times New Roman" panose="02020603050405020304" pitchFamily="18" charset="0"/>
                  </a:rPr>
                  <a:t>m</a:t>
                </a:r>
                <a:r>
                  <a:rPr lang="en-GB" baseline="30000" dirty="0">
                    <a:ea typeface="Calibri" panose="020F0502020204030204" pitchFamily="34" charset="0"/>
                    <a:cs typeface="Times New Roman" panose="02020603050405020304" pitchFamily="18" charset="0"/>
                  </a:rPr>
                  <a:t>2</a:t>
                </a:r>
                <a:r>
                  <a:rPr lang="en-GB" dirty="0">
                    <a:ea typeface="Calibri" panose="020F0502020204030204" pitchFamily="34" charset="0"/>
                    <a:cs typeface="Times New Roman" panose="02020603050405020304" pitchFamily="18" charset="0"/>
                  </a:rPr>
                  <a:t>.</a:t>
                </a:r>
              </a:p>
              <a:p>
                <a:r>
                  <a:rPr lang="en-GB" b="1" dirty="0"/>
                  <a:t>Strain</a:t>
                </a:r>
                <a:r>
                  <a:rPr lang="en-GB" dirty="0"/>
                  <a:t> </a:t>
                </a:r>
                <a:r>
                  <a:rPr lang="en-US" dirty="0">
                    <a:solidFill>
                      <a:srgbClr val="212529"/>
                    </a:solidFill>
                  </a:rPr>
                  <a:t>is the response of a structure to the stress applied to it. Strain</a:t>
                </a:r>
                <a:r>
                  <a:rPr lang="en-US" dirty="0">
                    <a:solidFill>
                      <a:srgbClr val="FFFFFF"/>
                    </a:solidFill>
                  </a:rPr>
                  <a:t> </a:t>
                </a:r>
                <a:r>
                  <a:rPr lang="en-US" dirty="0">
                    <a:solidFill>
                      <a:srgbClr val="212529"/>
                    </a:solidFill>
                  </a:rPr>
                  <a:t>is defined as the amount of deformation in the direction of the applied force, divided by the initial length of the material. This results in a unitless number, or ratio.  For example, the strain for a strut being stretched under tension is the amount of elongation</a:t>
                </a:r>
                <a:r>
                  <a:rPr lang="en-US" dirty="0">
                    <a:solidFill>
                      <a:srgbClr val="FFFFFF"/>
                    </a:solidFill>
                  </a:rPr>
                  <a:t> </a:t>
                </a:r>
                <a:r>
                  <a:rPr lang="en-US" dirty="0">
                    <a:solidFill>
                      <a:srgbClr val="212529"/>
                    </a:solidFill>
                  </a:rPr>
                  <a:t>or change in length, divided by its original length. </a:t>
                </a:r>
                <a:endParaRPr lang="en-GB" dirty="0"/>
              </a:p>
              <a:p>
                <a:pPr algn="ctr"/>
                <a:r>
                  <a:rPr lang="en-GB" dirty="0"/>
                  <a:t>Stress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𝑓𝑜𝑟𝑐𝑒</m:t>
                        </m:r>
                      </m:num>
                      <m:den>
                        <m:r>
                          <a:rPr lang="en-GB" b="0" i="1" smtClean="0">
                            <a:latin typeface="Cambria Math" panose="02040503050406030204" pitchFamily="18" charset="0"/>
                          </a:rPr>
                          <m:t>𝑎𝑟𝑒𝑎</m:t>
                        </m:r>
                      </m:den>
                    </m:f>
                  </m:oMath>
                </a14:m>
                <a:r>
                  <a:rPr lang="en-GB" dirty="0"/>
                  <a:t>			Strain=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𝑐h𝑎𝑛𝑔𝑒</m:t>
                        </m:r>
                        <m:r>
                          <a:rPr lang="en-GB" b="0" i="1" smtClean="0">
                            <a:latin typeface="Cambria Math" panose="02040503050406030204" pitchFamily="18" charset="0"/>
                          </a:rPr>
                          <m:t> </m:t>
                        </m:r>
                        <m:r>
                          <a:rPr lang="en-GB" b="0" i="1" smtClean="0">
                            <a:latin typeface="Cambria Math" panose="02040503050406030204" pitchFamily="18" charset="0"/>
                          </a:rPr>
                          <m:t>𝑖𝑛</m:t>
                        </m:r>
                        <m:r>
                          <a:rPr lang="en-GB" b="0" i="1" smtClean="0">
                            <a:latin typeface="Cambria Math" panose="02040503050406030204" pitchFamily="18" charset="0"/>
                          </a:rPr>
                          <m:t> </m:t>
                        </m:r>
                        <m:r>
                          <a:rPr lang="en-GB" b="0" i="1" smtClean="0">
                            <a:latin typeface="Cambria Math" panose="02040503050406030204" pitchFamily="18" charset="0"/>
                          </a:rPr>
                          <m:t>𝑙𝑒𝑛𝑔𝑡h</m:t>
                        </m:r>
                      </m:num>
                      <m:den>
                        <m:r>
                          <a:rPr lang="en-GB" b="0" i="1" smtClean="0">
                            <a:latin typeface="Cambria Math" panose="02040503050406030204" pitchFamily="18" charset="0"/>
                          </a:rPr>
                          <m:t>𝑜𝑟𝑖𝑔𝑖𝑛𝑎𝑙</m:t>
                        </m:r>
                        <m:r>
                          <a:rPr lang="en-GB" b="0" i="1" smtClean="0">
                            <a:latin typeface="Cambria Math" panose="02040503050406030204" pitchFamily="18" charset="0"/>
                          </a:rPr>
                          <m:t> </m:t>
                        </m:r>
                        <m:r>
                          <a:rPr lang="en-GB" b="0" i="1" smtClean="0">
                            <a:latin typeface="Cambria Math" panose="02040503050406030204" pitchFamily="18" charset="0"/>
                          </a:rPr>
                          <m:t>𝑙𝑒𝑛𝑔𝑡h</m:t>
                        </m:r>
                      </m:den>
                    </m:f>
                  </m:oMath>
                </a14:m>
                <a:endParaRPr lang="en-GB" dirty="0"/>
              </a:p>
            </p:txBody>
          </p:sp>
        </mc:Choice>
        <mc:Fallback xmlns="">
          <p:sp>
            <p:nvSpPr>
              <p:cNvPr id="3" name="Content Placeholder 2">
                <a:extLst>
                  <a:ext uri="{FF2B5EF4-FFF2-40B4-BE49-F238E27FC236}">
                    <a16:creationId xmlns:a16="http://schemas.microsoft.com/office/drawing/2014/main" id="{F0A630A9-6CDD-49D3-8A8A-619BB2BD671B}"/>
                  </a:ext>
                </a:extLst>
              </p:cNvPr>
              <p:cNvSpPr>
                <a:spLocks noGrp="1" noRot="1" noChangeAspect="1" noMove="1" noResize="1" noEditPoints="1" noAdjustHandles="1" noChangeArrowheads="1" noChangeShapeType="1" noTextEdit="1"/>
              </p:cNvSpPr>
              <p:nvPr>
                <p:ph sz="quarter" idx="10"/>
              </p:nvPr>
            </p:nvSpPr>
            <p:spPr>
              <a:xfrm>
                <a:off x="457200" y="1390588"/>
                <a:ext cx="8229600" cy="4248000"/>
              </a:xfrm>
              <a:blipFill>
                <a:blip r:embed="rId2"/>
                <a:stretch>
                  <a:fillRect l="-1852" t="-1786" r="-2623"/>
                </a:stretch>
              </a:blipFill>
            </p:spPr>
            <p:txBody>
              <a:bodyPr/>
              <a:lstStyle/>
              <a:p>
                <a:r>
                  <a:rPr lang="en-GB">
                    <a:noFill/>
                  </a:rPr>
                  <a:t> </a:t>
                </a:r>
              </a:p>
            </p:txBody>
          </p:sp>
        </mc:Fallback>
      </mc:AlternateContent>
    </p:spTree>
    <p:extLst>
      <p:ext uri="{BB962C8B-B14F-4D97-AF65-F5344CB8AC3E}">
        <p14:creationId xmlns:p14="http://schemas.microsoft.com/office/powerpoint/2010/main" val="204273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Calculations for holes and notches</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dirty="0">
                <a:solidFill>
                  <a:srgbClr val="1B2831"/>
                </a:solidFill>
              </a:rPr>
              <a:t>When installing pipework or cabling, floor or ceiling joists may need to be notched or drilled. But this could weaken joists to such an extent that they become structurally unsound.</a:t>
            </a:r>
          </a:p>
          <a:p>
            <a:r>
              <a:rPr lang="en-US" dirty="0">
                <a:solidFill>
                  <a:srgbClr val="1B2831"/>
                </a:solidFill>
              </a:rPr>
              <a:t>It is crucial to understand </a:t>
            </a:r>
            <a:r>
              <a:rPr lang="en-US" dirty="0"/>
              <a:t>and calculate permitted notching zones and maximum depths of holes and notches. </a:t>
            </a:r>
          </a:p>
          <a:p>
            <a:r>
              <a:rPr lang="en-US" dirty="0"/>
              <a:t>The location and depth of the hole or notch will depend upon the span of the timber joist and the depth of the timber.</a:t>
            </a:r>
          </a:p>
          <a:p>
            <a:r>
              <a:rPr lang="en-US" dirty="0"/>
              <a:t>For example, timber of a depth of 200mm can have a hole no larger than 50mm diameter and 25mm depth. Such calculations are subject to quite complex guidance.</a:t>
            </a:r>
          </a:p>
          <a:p>
            <a:endParaRPr lang="en-US" dirty="0"/>
          </a:p>
        </p:txBody>
      </p:sp>
    </p:spTree>
    <p:extLst>
      <p:ext uri="{BB962C8B-B14F-4D97-AF65-F5344CB8AC3E}">
        <p14:creationId xmlns:p14="http://schemas.microsoft.com/office/powerpoint/2010/main" val="944442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C6C67-52E0-42BB-859E-DCED47D24531}"/>
              </a:ext>
            </a:extLst>
          </p:cNvPr>
          <p:cNvSpPr>
            <a:spLocks noGrp="1"/>
          </p:cNvSpPr>
          <p:nvPr>
            <p:ph type="title"/>
          </p:nvPr>
        </p:nvSpPr>
        <p:spPr/>
        <p:txBody>
          <a:bodyPr/>
          <a:lstStyle/>
          <a:p>
            <a:r>
              <a:rPr lang="en-GB" dirty="0"/>
              <a:t>Holes and notches</a:t>
            </a:r>
          </a:p>
        </p:txBody>
      </p:sp>
      <p:sp>
        <p:nvSpPr>
          <p:cNvPr id="3" name="Content Placeholder 2">
            <a:extLst>
              <a:ext uri="{FF2B5EF4-FFF2-40B4-BE49-F238E27FC236}">
                <a16:creationId xmlns:a16="http://schemas.microsoft.com/office/drawing/2014/main" id="{90C5DF35-6077-498B-908B-1535AC0D0951}"/>
              </a:ext>
            </a:extLst>
          </p:cNvPr>
          <p:cNvSpPr>
            <a:spLocks noGrp="1"/>
          </p:cNvSpPr>
          <p:nvPr>
            <p:ph sz="quarter" idx="10"/>
          </p:nvPr>
        </p:nvSpPr>
        <p:spPr/>
        <p:txBody>
          <a:bodyPr/>
          <a:lstStyle/>
          <a:p>
            <a:r>
              <a:rPr lang="en-US" dirty="0"/>
              <a:t>The link below provides a guide to safe hole and notch locations and relative hole sizes.</a:t>
            </a:r>
          </a:p>
          <a:p>
            <a:r>
              <a:rPr lang="en-US" dirty="0">
                <a:hlinkClick r:id="rId2"/>
              </a:rPr>
              <a:t>https://www.labc.co.uk/news/how-get-it-right-notches-holes-solid-timber-joists</a:t>
            </a:r>
            <a:endParaRPr lang="en-US" dirty="0"/>
          </a:p>
          <a:p>
            <a:endParaRPr lang="en-GB" dirty="0"/>
          </a:p>
        </p:txBody>
      </p:sp>
      <p:pic>
        <p:nvPicPr>
          <p:cNvPr id="5" name="Picture 4">
            <a:extLst>
              <a:ext uri="{FF2B5EF4-FFF2-40B4-BE49-F238E27FC236}">
                <a16:creationId xmlns:a16="http://schemas.microsoft.com/office/drawing/2014/main" id="{920DED9D-3A95-43F5-A3D9-8B03054287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956" y="3573016"/>
            <a:ext cx="3840088" cy="2561339"/>
          </a:xfrm>
          <a:prstGeom prst="rect">
            <a:avLst/>
          </a:prstGeom>
        </p:spPr>
      </p:pic>
    </p:spTree>
    <p:extLst>
      <p:ext uri="{BB962C8B-B14F-4D97-AF65-F5344CB8AC3E}">
        <p14:creationId xmlns:p14="http://schemas.microsoft.com/office/powerpoint/2010/main" val="127998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Approved document A: Structure</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dirty="0"/>
              <a:t>Important calculations conducted in structural design are those for beam, load and column.</a:t>
            </a:r>
          </a:p>
          <a:p>
            <a:r>
              <a:rPr lang="en-US" dirty="0"/>
              <a:t>Calculations are required by building control in order to comply with </a:t>
            </a:r>
            <a:r>
              <a:rPr lang="en-US" b="1" dirty="0"/>
              <a:t>Approved document A: Structure </a:t>
            </a:r>
            <a:r>
              <a:rPr lang="en-US" dirty="0"/>
              <a:t>which is an approved document from the building regulations. </a:t>
            </a:r>
          </a:p>
          <a:p>
            <a:r>
              <a:rPr lang="en-US" dirty="0"/>
              <a:t>Calculations must prove that sufficient safety factors have been engineered into a structure so that it is safe for occupation.</a:t>
            </a:r>
          </a:p>
          <a:p>
            <a:r>
              <a:rPr lang="en-US" dirty="0"/>
              <a:t>Part A covers structural work in steel, concrete, timber, masonry and aluminum, dimensions and thicknesses required, and requirements for foundations, wall cladding and roof covering.</a:t>
            </a:r>
          </a:p>
          <a:p>
            <a:endParaRPr lang="en-US" dirty="0"/>
          </a:p>
        </p:txBody>
      </p:sp>
    </p:spTree>
    <p:extLst>
      <p:ext uri="{BB962C8B-B14F-4D97-AF65-F5344CB8AC3E}">
        <p14:creationId xmlns:p14="http://schemas.microsoft.com/office/powerpoint/2010/main" val="553589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a:t>
            </a:r>
          </a:p>
        </p:txBody>
      </p:sp>
      <p:sp>
        <p:nvSpPr>
          <p:cNvPr id="3" name="Content Placeholder 2"/>
          <p:cNvSpPr>
            <a:spLocks noGrp="1"/>
          </p:cNvSpPr>
          <p:nvPr>
            <p:ph sz="quarter" idx="10"/>
          </p:nvPr>
        </p:nvSpPr>
        <p:spPr>
          <a:xfrm>
            <a:off x="457200" y="1531836"/>
            <a:ext cx="8075240" cy="4338000"/>
          </a:xfrm>
        </p:spPr>
        <p:txBody>
          <a:bodyPr/>
          <a:lstStyle/>
          <a:p>
            <a:r>
              <a:rPr lang="en-US" dirty="0"/>
              <a:t>Approved document A can be found here: </a:t>
            </a:r>
            <a:r>
              <a:rPr lang="en-US" dirty="0">
                <a:hlinkClick r:id="rId3"/>
              </a:rPr>
              <a:t>BR_PDF_AD_A_2013.pdf (publishing.service.gov.uk)</a:t>
            </a:r>
            <a:endParaRPr lang="en-US" dirty="0"/>
          </a:p>
          <a:p>
            <a:r>
              <a:rPr lang="en-US" dirty="0"/>
              <a:t>You should thoroughly familiarise yourself with this document.</a:t>
            </a:r>
          </a:p>
          <a:p>
            <a:endParaRPr lang="en-US" dirty="0"/>
          </a:p>
        </p:txBody>
      </p:sp>
      <p:pic>
        <p:nvPicPr>
          <p:cNvPr id="5" name="Picture 4" descr="A picture containing text, clock, watch&#10;&#10;Description automatically generated">
            <a:extLst>
              <a:ext uri="{FF2B5EF4-FFF2-40B4-BE49-F238E27FC236}">
                <a16:creationId xmlns:a16="http://schemas.microsoft.com/office/drawing/2014/main" id="{68413A2A-C32B-4245-A40F-FD44C5FCA495}"/>
              </a:ext>
            </a:extLst>
          </p:cNvPr>
          <p:cNvPicPr>
            <a:picLocks noChangeAspect="1"/>
          </p:cNvPicPr>
          <p:nvPr/>
        </p:nvPicPr>
        <p:blipFill>
          <a:blip r:embed="rId4"/>
          <a:stretch>
            <a:fillRect/>
          </a:stretch>
        </p:blipFill>
        <p:spPr>
          <a:xfrm>
            <a:off x="5724128" y="3429000"/>
            <a:ext cx="3121152" cy="2340864"/>
          </a:xfrm>
          <a:prstGeom prst="rect">
            <a:avLst/>
          </a:prstGeom>
        </p:spPr>
      </p:pic>
    </p:spTree>
    <p:extLst>
      <p:ext uri="{BB962C8B-B14F-4D97-AF65-F5344CB8AC3E}">
        <p14:creationId xmlns:p14="http://schemas.microsoft.com/office/powerpoint/2010/main" val="1710732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Effects of adjacent structures and environment</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a:xfrm>
            <a:off x="429334" y="2420888"/>
            <a:ext cx="5438810" cy="4248000"/>
          </a:xfrm>
        </p:spPr>
        <p:txBody>
          <a:bodyPr/>
          <a:lstStyle/>
          <a:p>
            <a:pPr marL="342900" indent="-342900">
              <a:buClr>
                <a:srgbClr val="0077E3"/>
              </a:buClr>
              <a:buFont typeface="Arial" panose="020B0604020202020204" pitchFamily="34" charset="0"/>
              <a:buChar char="•"/>
            </a:pPr>
            <a:r>
              <a:rPr lang="en-US" dirty="0">
                <a:solidFill>
                  <a:srgbClr val="111111"/>
                </a:solidFill>
              </a:rPr>
              <a:t>Ground conditions are an important consideration for determining how surface loads are transmitted into the ground safely for the lifespan of the structure. Factors include settlement (compressibility) of the ground, or climatic conditions.</a:t>
            </a:r>
          </a:p>
          <a:p>
            <a:pPr marL="342900" indent="-342900">
              <a:buClr>
                <a:srgbClr val="0077E3"/>
              </a:buClr>
              <a:buFont typeface="Arial" panose="020B0604020202020204" pitchFamily="34" charset="0"/>
              <a:buChar char="•"/>
            </a:pPr>
            <a:r>
              <a:rPr lang="en-US" dirty="0"/>
              <a:t>Building over a drain or sewer could cause damage or make access difficult for maintenance or repair. There are therefore regulations governing what is permitted.  </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97C051DA-225F-4F2D-81C5-8FCAEE8437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05756" y="2469566"/>
            <a:ext cx="2558490" cy="1918867"/>
          </a:xfrm>
          <a:prstGeom prst="rect">
            <a:avLst/>
          </a:prstGeom>
        </p:spPr>
      </p:pic>
      <p:sp>
        <p:nvSpPr>
          <p:cNvPr id="7" name="TextBox 6">
            <a:extLst>
              <a:ext uri="{FF2B5EF4-FFF2-40B4-BE49-F238E27FC236}">
                <a16:creationId xmlns:a16="http://schemas.microsoft.com/office/drawing/2014/main" id="{36C24470-9F1C-4CF1-A74F-67F572EB5B05}"/>
              </a:ext>
            </a:extLst>
          </p:cNvPr>
          <p:cNvSpPr txBox="1"/>
          <p:nvPr/>
        </p:nvSpPr>
        <p:spPr>
          <a:xfrm>
            <a:off x="457200" y="1529153"/>
            <a:ext cx="8397130" cy="707886"/>
          </a:xfrm>
          <a:prstGeom prst="rect">
            <a:avLst/>
          </a:prstGeom>
          <a:noFill/>
        </p:spPr>
        <p:txBody>
          <a:bodyPr wrap="square">
            <a:spAutoFit/>
          </a:bodyPr>
          <a:lstStyle/>
          <a:p>
            <a:r>
              <a:rPr lang="en-US" dirty="0"/>
              <a:t>It is important to appreciate the effects of adjacent structures, trees, drains, sewers and ground conditions on the design of foundations.</a:t>
            </a:r>
          </a:p>
        </p:txBody>
      </p:sp>
    </p:spTree>
    <p:extLst>
      <p:ext uri="{BB962C8B-B14F-4D97-AF65-F5344CB8AC3E}">
        <p14:creationId xmlns:p14="http://schemas.microsoft.com/office/powerpoint/2010/main" val="79315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3A801-238A-4E63-ACD3-1EB15EE278D4}"/>
              </a:ext>
            </a:extLst>
          </p:cNvPr>
          <p:cNvSpPr>
            <a:spLocks noGrp="1"/>
          </p:cNvSpPr>
          <p:nvPr>
            <p:ph type="title"/>
          </p:nvPr>
        </p:nvSpPr>
        <p:spPr/>
        <p:txBody>
          <a:bodyPr/>
          <a:lstStyle/>
          <a:p>
            <a:r>
              <a:rPr lang="en-GB" dirty="0"/>
              <a:t>Foundations and trees</a:t>
            </a:r>
          </a:p>
        </p:txBody>
      </p:sp>
      <p:sp>
        <p:nvSpPr>
          <p:cNvPr id="3" name="Content Placeholder 2">
            <a:extLst>
              <a:ext uri="{FF2B5EF4-FFF2-40B4-BE49-F238E27FC236}">
                <a16:creationId xmlns:a16="http://schemas.microsoft.com/office/drawing/2014/main" id="{93831070-03E2-453D-B1E9-85F8C00D8467}"/>
              </a:ext>
            </a:extLst>
          </p:cNvPr>
          <p:cNvSpPr>
            <a:spLocks noGrp="1"/>
          </p:cNvSpPr>
          <p:nvPr>
            <p:ph sz="quarter" idx="10"/>
          </p:nvPr>
        </p:nvSpPr>
        <p:spPr/>
        <p:txBody>
          <a:bodyPr/>
          <a:lstStyle/>
          <a:p>
            <a:r>
              <a:rPr lang="en-US" dirty="0"/>
              <a:t>The link below provides a guide to  building near trees and the precautions required in relation to foundations. </a:t>
            </a:r>
            <a:r>
              <a:rPr lang="en-GB" dirty="0"/>
              <a:t>The growth of nearby trees and roots can cause damage to foundations. This can be avoided by locating structures and services at a safe distance.</a:t>
            </a:r>
          </a:p>
          <a:p>
            <a:r>
              <a:rPr lang="en-GB" dirty="0">
                <a:hlinkClick r:id="rId2"/>
              </a:rPr>
              <a:t>https://nhbc-standards.co.uk/4-foundations/4-2-building-near-trees/</a:t>
            </a:r>
            <a:endParaRPr lang="en-GB" dirty="0"/>
          </a:p>
          <a:p>
            <a:endParaRPr lang="en-GB" dirty="0"/>
          </a:p>
        </p:txBody>
      </p:sp>
      <p:pic>
        <p:nvPicPr>
          <p:cNvPr id="5" name="Picture 4" descr="A tree in a field&#10;&#10;Description automatically generated with medium confidence">
            <a:extLst>
              <a:ext uri="{FF2B5EF4-FFF2-40B4-BE49-F238E27FC236}">
                <a16:creationId xmlns:a16="http://schemas.microsoft.com/office/drawing/2014/main" id="{11338688-A868-40A4-887C-928244DC9A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50357" y="3636000"/>
            <a:ext cx="2643286" cy="2083414"/>
          </a:xfrm>
          <a:prstGeom prst="rect">
            <a:avLst/>
          </a:prstGeom>
        </p:spPr>
      </p:pic>
    </p:spTree>
    <p:extLst>
      <p:ext uri="{BB962C8B-B14F-4D97-AF65-F5344CB8AC3E}">
        <p14:creationId xmlns:p14="http://schemas.microsoft.com/office/powerpoint/2010/main" val="3553118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79D05-3BDF-4FB2-9994-36842F5AB290}"/>
              </a:ext>
            </a:extLst>
          </p:cNvPr>
          <p:cNvSpPr>
            <a:spLocks noGrp="1"/>
          </p:cNvSpPr>
          <p:nvPr>
            <p:ph type="title"/>
          </p:nvPr>
        </p:nvSpPr>
        <p:spPr/>
        <p:txBody>
          <a:bodyPr/>
          <a:lstStyle/>
          <a:p>
            <a:r>
              <a:rPr lang="en-GB" dirty="0"/>
              <a:t>The effects of forces on buildings</a:t>
            </a:r>
          </a:p>
        </p:txBody>
      </p:sp>
      <p:sp>
        <p:nvSpPr>
          <p:cNvPr id="3" name="Content Placeholder 2">
            <a:extLst>
              <a:ext uri="{FF2B5EF4-FFF2-40B4-BE49-F238E27FC236}">
                <a16:creationId xmlns:a16="http://schemas.microsoft.com/office/drawing/2014/main" id="{B00D8D40-975C-4838-A356-E3A485B819DE}"/>
              </a:ext>
            </a:extLst>
          </p:cNvPr>
          <p:cNvSpPr>
            <a:spLocks noGrp="1"/>
          </p:cNvSpPr>
          <p:nvPr>
            <p:ph sz="quarter" idx="10"/>
          </p:nvPr>
        </p:nvSpPr>
        <p:spPr/>
        <p:txBody>
          <a:bodyPr/>
          <a:lstStyle/>
          <a:p>
            <a:r>
              <a:rPr lang="en-GB" dirty="0"/>
              <a:t>Gravity, weather elements, earthquakes and occupation all transmit forces onto a building's primary superstructure.</a:t>
            </a:r>
          </a:p>
          <a:p>
            <a:r>
              <a:rPr lang="en-GB" dirty="0"/>
              <a:t>It is critical that calculations during building design ensure buildings and materials used can withstand the forces acting upon them.</a:t>
            </a:r>
          </a:p>
          <a:p>
            <a:r>
              <a:rPr lang="en-GB" dirty="0"/>
              <a:t>Loads can be live or dead. Dead loads are static, and might include walls, ceilings and floors. Live loads are variable or moving and come from the occupation of the building (eg furniture, equipment, people).</a:t>
            </a:r>
          </a:p>
          <a:p>
            <a:r>
              <a:rPr lang="en-US" b="0" i="0" dirty="0">
                <a:effectLst/>
              </a:rPr>
              <a:t>Beams and columns are the main parts of a structural frame. Beams transfer the total load to the columns, and columns carry it to the foundations, providing stability to the structure.</a:t>
            </a:r>
          </a:p>
        </p:txBody>
      </p:sp>
    </p:spTree>
    <p:extLst>
      <p:ext uri="{BB962C8B-B14F-4D97-AF65-F5344CB8AC3E}">
        <p14:creationId xmlns:p14="http://schemas.microsoft.com/office/powerpoint/2010/main" val="1975217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Forces</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5554960" cy="4248000"/>
          </a:xfrm>
        </p:spPr>
        <p:txBody>
          <a:bodyPr/>
          <a:lstStyle/>
          <a:p>
            <a:pPr marL="342900" indent="-342900">
              <a:buClr>
                <a:srgbClr val="0077E3"/>
              </a:buClr>
              <a:buFont typeface="Arial" panose="020B0604020202020204" pitchFamily="34" charset="0"/>
              <a:buChar char="•"/>
            </a:pPr>
            <a:r>
              <a:rPr lang="en-US" b="1" dirty="0"/>
              <a:t>Compression and torsion stress</a:t>
            </a:r>
            <a:r>
              <a:rPr lang="en-US" dirty="0"/>
              <a:t> – compression is the force ‘crushing’ a material and torsion is the twisting force applied by rotation.</a:t>
            </a:r>
          </a:p>
          <a:p>
            <a:pPr marL="342900" indent="-342900">
              <a:buClr>
                <a:srgbClr val="0077E3"/>
              </a:buClr>
              <a:buFont typeface="Arial" panose="020B0604020202020204" pitchFamily="34" charset="0"/>
              <a:buChar char="•"/>
            </a:pPr>
            <a:r>
              <a:rPr lang="en-US" b="1" dirty="0"/>
              <a:t>Tension</a:t>
            </a:r>
            <a:r>
              <a:rPr lang="en-US" dirty="0"/>
              <a:t> is a ‘tearing apart’ force and acts, for example, on ties and struts in a roof.</a:t>
            </a:r>
          </a:p>
          <a:p>
            <a:pPr marL="342900" indent="-342900">
              <a:buClr>
                <a:srgbClr val="0077E3"/>
              </a:buClr>
              <a:buFont typeface="Arial" panose="020B0604020202020204" pitchFamily="34" charset="0"/>
              <a:buChar char="•"/>
            </a:pPr>
            <a:r>
              <a:rPr lang="en-US" b="1" dirty="0"/>
              <a:t>Bending </a:t>
            </a:r>
            <a:r>
              <a:rPr lang="en-US" dirty="0"/>
              <a:t>is the amount of force and its distance from the reaction point: the ‘bending moment’.</a:t>
            </a:r>
          </a:p>
          <a:p>
            <a:pPr marL="342900" indent="-342900">
              <a:buClr>
                <a:srgbClr val="0077E3"/>
              </a:buClr>
              <a:buFont typeface="Arial" panose="020B0604020202020204" pitchFamily="34" charset="0"/>
              <a:buChar char="•"/>
            </a:pPr>
            <a:r>
              <a:rPr lang="en-US" b="1" dirty="0"/>
              <a:t>Shear </a:t>
            </a:r>
            <a:r>
              <a:rPr lang="en-US" dirty="0"/>
              <a:t>– when a bolt grips two structural members together it can be sheared in half by any </a:t>
            </a:r>
            <a:r>
              <a:rPr lang="en-US" b="1" dirty="0"/>
              <a:t>axial force</a:t>
            </a:r>
            <a:r>
              <a:rPr lang="en-US" dirty="0"/>
              <a:t>.</a:t>
            </a:r>
          </a:p>
        </p:txBody>
      </p:sp>
      <p:pic>
        <p:nvPicPr>
          <p:cNvPr id="4" name="Picture 3" descr="A picture containing building&#10;&#10;Description automatically generated">
            <a:extLst>
              <a:ext uri="{FF2B5EF4-FFF2-40B4-BE49-F238E27FC236}">
                <a16:creationId xmlns:a16="http://schemas.microsoft.com/office/drawing/2014/main" id="{D8255D49-D267-4313-8363-C6A27F378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5248" y="1512000"/>
            <a:ext cx="2441552" cy="1628515"/>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B74EC-F316-46E2-9862-98F992B594E2}"/>
              </a:ext>
            </a:extLst>
          </p:cNvPr>
          <p:cNvSpPr>
            <a:spLocks noGrp="1"/>
          </p:cNvSpPr>
          <p:nvPr>
            <p:ph type="title"/>
          </p:nvPr>
        </p:nvSpPr>
        <p:spPr/>
        <p:txBody>
          <a:bodyPr/>
          <a:lstStyle/>
          <a:p>
            <a:r>
              <a:rPr lang="en-GB" dirty="0"/>
              <a:t>Compression, tension, shear</a:t>
            </a:r>
          </a:p>
        </p:txBody>
      </p:sp>
      <p:pic>
        <p:nvPicPr>
          <p:cNvPr id="6" name="Content Placeholder 5" descr="Diagram&#10;&#10;Description automatically generated">
            <a:extLst>
              <a:ext uri="{FF2B5EF4-FFF2-40B4-BE49-F238E27FC236}">
                <a16:creationId xmlns:a16="http://schemas.microsoft.com/office/drawing/2014/main" id="{AB81895C-13E1-48B9-92E3-9B728F99D899}"/>
              </a:ext>
            </a:extLst>
          </p:cNvPr>
          <p:cNvPicPr>
            <a:picLocks noGrp="1" noChangeAspect="1"/>
          </p:cNvPicPr>
          <p:nvPr>
            <p:ph sz="quarter" idx="10"/>
          </p:nvPr>
        </p:nvPicPr>
        <p:blipFill rotWithShape="1">
          <a:blip r:embed="rId2" cstate="screen">
            <a:extLst>
              <a:ext uri="{28A0092B-C50C-407E-A947-70E740481C1C}">
                <a14:useLocalDpi xmlns:a14="http://schemas.microsoft.com/office/drawing/2010/main"/>
              </a:ext>
            </a:extLst>
          </a:blip>
          <a:srcRect/>
          <a:stretch/>
        </p:blipFill>
        <p:spPr>
          <a:xfrm>
            <a:off x="965534" y="1916832"/>
            <a:ext cx="7212931" cy="3312368"/>
          </a:xfrm>
        </p:spPr>
      </p:pic>
    </p:spTree>
    <p:extLst>
      <p:ext uri="{BB962C8B-B14F-4D97-AF65-F5344CB8AC3E}">
        <p14:creationId xmlns:p14="http://schemas.microsoft.com/office/powerpoint/2010/main" val="4006427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Loads and material properties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4186808" cy="4338000"/>
          </a:xfrm>
        </p:spPr>
        <p:txBody>
          <a:bodyPr/>
          <a:lstStyle/>
          <a:p>
            <a:r>
              <a:rPr lang="en-GB" dirty="0"/>
              <a:t>Three types of load will act upon structures. </a:t>
            </a:r>
          </a:p>
          <a:p>
            <a:pPr marL="342900" indent="-342900">
              <a:buClr>
                <a:srgbClr val="0077E3"/>
              </a:buClr>
              <a:buFont typeface="Arial" panose="020B0604020202020204" pitchFamily="34" charset="0"/>
              <a:buChar char="•"/>
            </a:pPr>
            <a:r>
              <a:rPr lang="en-GB" b="1" dirty="0"/>
              <a:t>Vertical </a:t>
            </a:r>
            <a:r>
              <a:rPr lang="en-GB" dirty="0"/>
              <a:t>– a vertical load is a ‘straight-down’ force acting under gravity.</a:t>
            </a:r>
          </a:p>
          <a:p>
            <a:pPr marL="342900" indent="-342900">
              <a:buClr>
                <a:srgbClr val="0077E3"/>
              </a:buClr>
              <a:buFont typeface="Arial" panose="020B0604020202020204" pitchFamily="34" charset="0"/>
              <a:buChar char="•"/>
            </a:pPr>
            <a:r>
              <a:rPr lang="en-GB" b="1" dirty="0"/>
              <a:t>Horizontal</a:t>
            </a:r>
            <a:r>
              <a:rPr lang="en-GB" dirty="0"/>
              <a:t> – forces such as the wind pressing on the side of a building or structure.</a:t>
            </a:r>
          </a:p>
          <a:p>
            <a:pPr marL="342900" indent="-342900">
              <a:buClr>
                <a:srgbClr val="0077E3"/>
              </a:buClr>
              <a:buFont typeface="Arial" panose="020B0604020202020204" pitchFamily="34" charset="0"/>
              <a:buChar char="•"/>
            </a:pPr>
            <a:r>
              <a:rPr lang="en-GB" b="1" dirty="0"/>
              <a:t>Longitudinal</a:t>
            </a:r>
            <a:r>
              <a:rPr lang="en-GB" dirty="0"/>
              <a:t> – forces along a length, such as tension in a railway rail due to heat expansion in the summer.</a:t>
            </a:r>
          </a:p>
        </p:txBody>
      </p:sp>
      <p:pic>
        <p:nvPicPr>
          <p:cNvPr id="5" name="Picture 4" descr="A picture containing track, train, ground, outdoor&#10;&#10;Description automatically generated">
            <a:extLst>
              <a:ext uri="{FF2B5EF4-FFF2-40B4-BE49-F238E27FC236}">
                <a16:creationId xmlns:a16="http://schemas.microsoft.com/office/drawing/2014/main" id="{3D0F7DED-26BB-43B1-8219-82DF2984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2582" y="2366516"/>
            <a:ext cx="3274218" cy="2124968"/>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57524-A6A3-40A7-B1C1-C82A3D7F88A8}"/>
              </a:ext>
            </a:extLst>
          </p:cNvPr>
          <p:cNvSpPr>
            <a:spLocks noGrp="1"/>
          </p:cNvSpPr>
          <p:nvPr>
            <p:ph type="title"/>
          </p:nvPr>
        </p:nvSpPr>
        <p:spPr/>
        <p:txBody>
          <a:bodyPr/>
          <a:lstStyle/>
          <a:p>
            <a:r>
              <a:rPr lang="en-GB" dirty="0"/>
              <a:t>Load-bearing structures</a:t>
            </a:r>
          </a:p>
        </p:txBody>
      </p:sp>
      <p:sp>
        <p:nvSpPr>
          <p:cNvPr id="3" name="Content Placeholder 2">
            <a:extLst>
              <a:ext uri="{FF2B5EF4-FFF2-40B4-BE49-F238E27FC236}">
                <a16:creationId xmlns:a16="http://schemas.microsoft.com/office/drawing/2014/main" id="{86521B56-5F2C-449C-953F-DB929E5788A5}"/>
              </a:ext>
            </a:extLst>
          </p:cNvPr>
          <p:cNvSpPr>
            <a:spLocks noGrp="1"/>
          </p:cNvSpPr>
          <p:nvPr>
            <p:ph sz="quarter" idx="10"/>
          </p:nvPr>
        </p:nvSpPr>
        <p:spPr>
          <a:xfrm>
            <a:off x="457200" y="1512000"/>
            <a:ext cx="4978896" cy="4437280"/>
          </a:xfrm>
        </p:spPr>
        <p:txBody>
          <a:bodyPr/>
          <a:lstStyle/>
          <a:p>
            <a:r>
              <a:rPr lang="en-US" dirty="0">
                <a:latin typeface="Arial" panose="020B0604020202020204" pitchFamily="34" charset="0"/>
              </a:rPr>
              <a:t>Structures within a building can be load-bearing. A load-bearing wall supports vertical load and is an active structural element of a building. </a:t>
            </a:r>
          </a:p>
          <a:p>
            <a:r>
              <a:rPr lang="en-US" dirty="0">
                <a:latin typeface="Arial" panose="020B0604020202020204" pitchFamily="34" charset="0"/>
              </a:rPr>
              <a:t>It transfers loads from other parts of the structure to the foundations. Loads supported include those from the roof, the walls and the floors.</a:t>
            </a:r>
          </a:p>
          <a:p>
            <a:r>
              <a:rPr lang="en-US" dirty="0">
                <a:latin typeface="Arial" panose="020B0604020202020204" pitchFamily="34" charset="0"/>
              </a:rPr>
              <a:t>The use of load-bearing walls dates back to the earliest forms of construction. ‘Skeleton frame’ construction is used in high-rise buildings instead, which allows for multiple floors and greater building heights.</a:t>
            </a:r>
          </a:p>
          <a:p>
            <a:endParaRPr lang="en-GB" dirty="0"/>
          </a:p>
        </p:txBody>
      </p:sp>
      <p:sp>
        <p:nvSpPr>
          <p:cNvPr id="5" name="TextBox 4">
            <a:extLst>
              <a:ext uri="{FF2B5EF4-FFF2-40B4-BE49-F238E27FC236}">
                <a16:creationId xmlns:a16="http://schemas.microsoft.com/office/drawing/2014/main" id="{C8BB0B01-A5CB-4E43-8499-1A04CFA1119C}"/>
              </a:ext>
            </a:extLst>
          </p:cNvPr>
          <p:cNvSpPr txBox="1"/>
          <p:nvPr/>
        </p:nvSpPr>
        <p:spPr>
          <a:xfrm>
            <a:off x="5590456" y="3212976"/>
            <a:ext cx="2725960" cy="209288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solidFill>
                  <a:schemeClr val="tx1"/>
                </a:solidFill>
                <a:latin typeface="Arial" panose="020B0604020202020204" pitchFamily="34" charset="0"/>
              </a:rPr>
              <a:t>Flying buttresses allowed large interior spaces such as those in cathedrals to be supported. They transferred much of the weight to the buttresses rather than load-bearing walls. </a:t>
            </a:r>
          </a:p>
          <a:p>
            <a:pPr algn="l"/>
            <a:r>
              <a:rPr lang="en-US" sz="1800" b="0" i="0" dirty="0">
                <a:solidFill>
                  <a:schemeClr val="tx1"/>
                </a:solidFill>
                <a:effectLst/>
                <a:latin typeface="Arial" panose="020B0604020202020204" pitchFamily="34" charset="0"/>
              </a:rPr>
              <a:t> </a:t>
            </a:r>
          </a:p>
        </p:txBody>
      </p:sp>
      <p:pic>
        <p:nvPicPr>
          <p:cNvPr id="7" name="Picture 6" descr="A picture containing building, sky, outdoor, tower&#10;&#10;Description automatically generated">
            <a:extLst>
              <a:ext uri="{FF2B5EF4-FFF2-40B4-BE49-F238E27FC236}">
                <a16:creationId xmlns:a16="http://schemas.microsoft.com/office/drawing/2014/main" id="{011078D7-C3F2-4A52-907B-E9042239F0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90456" y="1390588"/>
            <a:ext cx="1225191" cy="1633588"/>
          </a:xfrm>
          <a:prstGeom prst="rect">
            <a:avLst/>
          </a:prstGeom>
        </p:spPr>
      </p:pic>
    </p:spTree>
    <p:extLst>
      <p:ext uri="{BB962C8B-B14F-4D97-AF65-F5344CB8AC3E}">
        <p14:creationId xmlns:p14="http://schemas.microsoft.com/office/powerpoint/2010/main" val="304697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 properties for load-bearing</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3851920" y="1512000"/>
            <a:ext cx="4834880" cy="4338000"/>
          </a:xfrm>
        </p:spPr>
        <p:txBody>
          <a:bodyPr/>
          <a:lstStyle/>
          <a:p>
            <a:pPr marL="342900" indent="-342900">
              <a:buClr>
                <a:srgbClr val="0077E3"/>
              </a:buClr>
              <a:buFont typeface="Arial" panose="020B0604020202020204" pitchFamily="34" charset="0"/>
              <a:buChar char="•"/>
            </a:pPr>
            <a:r>
              <a:rPr lang="en-GB" sz="1800" b="1" dirty="0">
                <a:ea typeface="ＭＳ Ｐゴシック" pitchFamily="-105" charset="-128"/>
              </a:rPr>
              <a:t>Strength</a:t>
            </a:r>
            <a:r>
              <a:rPr lang="en-GB" sz="1800" dirty="0">
                <a:ea typeface="ＭＳ Ｐゴシック" pitchFamily="-105" charset="-128"/>
              </a:rPr>
              <a:t> – the ability of a material to withstand forces exerted upon it (comparisons can be made across a range).</a:t>
            </a:r>
          </a:p>
          <a:p>
            <a:pPr marL="342900" indent="-342900">
              <a:buClr>
                <a:srgbClr val="0077E3"/>
              </a:buClr>
              <a:buFont typeface="Arial" panose="020B0604020202020204" pitchFamily="34" charset="0"/>
              <a:buChar char="•"/>
            </a:pPr>
            <a:r>
              <a:rPr lang="en-GB" sz="1800" b="1" dirty="0">
                <a:ea typeface="ＭＳ Ｐゴシック" pitchFamily="-105" charset="-128"/>
              </a:rPr>
              <a:t>Malleability</a:t>
            </a:r>
            <a:r>
              <a:rPr lang="en-GB" sz="1800" dirty="0">
                <a:ea typeface="ＭＳ Ｐゴシック" pitchFamily="-105" charset="-128"/>
              </a:rPr>
              <a:t> – the ability of a material to be changed in shape without failing (eg buckling).</a:t>
            </a:r>
          </a:p>
          <a:p>
            <a:pPr marL="342900" indent="-342900">
              <a:buClr>
                <a:srgbClr val="0077E3"/>
              </a:buClr>
              <a:buFont typeface="Arial" panose="020B0604020202020204" pitchFamily="34" charset="0"/>
              <a:buChar char="•"/>
            </a:pPr>
            <a:r>
              <a:rPr lang="en-GB" sz="1800" b="1" dirty="0">
                <a:ea typeface="ＭＳ Ｐゴシック" pitchFamily="-105" charset="-128"/>
              </a:rPr>
              <a:t>Hardness</a:t>
            </a:r>
            <a:r>
              <a:rPr lang="en-GB" sz="1800" dirty="0">
                <a:ea typeface="ＭＳ Ｐゴシック" pitchFamily="-105" charset="-128"/>
              </a:rPr>
              <a:t> – the ability of a material to resist impact and remain undeformed.</a:t>
            </a:r>
          </a:p>
          <a:p>
            <a:pPr marL="342900" indent="-342900">
              <a:buClr>
                <a:srgbClr val="0077E3"/>
              </a:buClr>
              <a:buFont typeface="Arial" panose="020B0604020202020204" pitchFamily="34" charset="0"/>
              <a:buChar char="•"/>
            </a:pPr>
            <a:r>
              <a:rPr lang="en-GB" sz="1800" b="1" dirty="0">
                <a:ea typeface="ＭＳ Ｐゴシック" pitchFamily="-105" charset="-128"/>
              </a:rPr>
              <a:t>Elasticity</a:t>
            </a:r>
            <a:r>
              <a:rPr lang="en-GB" sz="1800" dirty="0">
                <a:ea typeface="ＭＳ Ｐゴシック" pitchFamily="-105" charset="-128"/>
              </a:rPr>
              <a:t> – the ability of a material to stretch and then return to its original shape.</a:t>
            </a:r>
            <a:r>
              <a:rPr lang="en-GB" dirty="0">
                <a:ea typeface="ＭＳ Ｐゴシック" pitchFamily="-105" charset="-128"/>
              </a:rPr>
              <a:t> </a:t>
            </a:r>
            <a:endParaRPr lang="en-US" dirty="0">
              <a:ea typeface="ＭＳ Ｐゴシック" pitchFamily="-105" charset="-128"/>
            </a:endParaRPr>
          </a:p>
        </p:txBody>
      </p:sp>
      <p:sp>
        <p:nvSpPr>
          <p:cNvPr id="2" name="TextBox 1">
            <a:extLst>
              <a:ext uri="{FF2B5EF4-FFF2-40B4-BE49-F238E27FC236}">
                <a16:creationId xmlns:a16="http://schemas.microsoft.com/office/drawing/2014/main" id="{E5DBF8F2-573D-4EC0-972A-B0CD413015D0}"/>
              </a:ext>
            </a:extLst>
          </p:cNvPr>
          <p:cNvSpPr txBox="1"/>
          <p:nvPr/>
        </p:nvSpPr>
        <p:spPr>
          <a:xfrm>
            <a:off x="457200" y="1512000"/>
            <a:ext cx="3322712" cy="452431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dirty="0"/>
              <a:t>Wrought iron (that has been heated and worked into shape) has a much higher tensile strength than cast iron (molten metal poured into a mould). Because it resists fatigue, it was used for horizontal beams in construction (eg bridges). Steel is now more commonly used instead. </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pic>
        <p:nvPicPr>
          <p:cNvPr id="6" name="Picture 5" descr="A picture containing indoor, building&#10;&#10;Description automatically generated">
            <a:extLst>
              <a:ext uri="{FF2B5EF4-FFF2-40B4-BE49-F238E27FC236}">
                <a16:creationId xmlns:a16="http://schemas.microsoft.com/office/drawing/2014/main" id="{99597B49-DA48-40CC-A418-FB97CFB39B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3861048"/>
            <a:ext cx="3024336" cy="2017232"/>
          </a:xfrm>
          <a:prstGeom prst="rect">
            <a:avLst/>
          </a:prstGeom>
        </p:spPr>
      </p:pic>
    </p:spTree>
    <p:extLst>
      <p:ext uri="{BB962C8B-B14F-4D97-AF65-F5344CB8AC3E}">
        <p14:creationId xmlns:p14="http://schemas.microsoft.com/office/powerpoint/2010/main" val="339099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5EF91-FAD6-6A45-A3B7-33BE3AE8853A}"/>
              </a:ext>
            </a:extLst>
          </p:cNvPr>
          <p:cNvSpPr>
            <a:spLocks noGrp="1"/>
          </p:cNvSpPr>
          <p:nvPr>
            <p:ph type="title"/>
          </p:nvPr>
        </p:nvSpPr>
        <p:spPr/>
        <p:txBody>
          <a:bodyPr/>
          <a:lstStyle/>
          <a:p>
            <a:r>
              <a:rPr lang="en-GB" dirty="0"/>
              <a:t>Dead and live loads</a:t>
            </a:r>
          </a:p>
        </p:txBody>
      </p:sp>
      <p:sp>
        <p:nvSpPr>
          <p:cNvPr id="3" name="Content Placeholder 2">
            <a:extLst>
              <a:ext uri="{FF2B5EF4-FFF2-40B4-BE49-F238E27FC236}">
                <a16:creationId xmlns:a16="http://schemas.microsoft.com/office/drawing/2014/main" id="{AB2E5D73-2316-E745-BD43-454E6AEF4D9A}"/>
              </a:ext>
            </a:extLst>
          </p:cNvPr>
          <p:cNvSpPr>
            <a:spLocks noGrp="1"/>
          </p:cNvSpPr>
          <p:nvPr>
            <p:ph sz="quarter" idx="10"/>
          </p:nvPr>
        </p:nvSpPr>
        <p:spPr/>
        <p:txBody>
          <a:bodyPr/>
          <a:lstStyle/>
          <a:p>
            <a:r>
              <a:rPr lang="en-GB" dirty="0"/>
              <a:t>A </a:t>
            </a:r>
            <a:r>
              <a:rPr lang="en-GB" b="1" dirty="0"/>
              <a:t>dead load</a:t>
            </a:r>
            <a:r>
              <a:rPr lang="en-GB" dirty="0"/>
              <a:t> is the weight of the structure itself, eg the self-weight of walls, floors, beams, etc.</a:t>
            </a:r>
          </a:p>
          <a:p>
            <a:r>
              <a:rPr lang="en-GB" dirty="0"/>
              <a:t>A </a:t>
            </a:r>
            <a:r>
              <a:rPr lang="en-GB" b="1" dirty="0"/>
              <a:t>live </a:t>
            </a:r>
            <a:r>
              <a:rPr lang="en-GB" dirty="0"/>
              <a:t>(or</a:t>
            </a:r>
            <a:r>
              <a:rPr lang="en-GB" b="1" dirty="0"/>
              <a:t> imposed</a:t>
            </a:r>
            <a:r>
              <a:rPr lang="en-GB" dirty="0"/>
              <a:t>)</a:t>
            </a:r>
            <a:r>
              <a:rPr lang="en-GB" b="1" dirty="0"/>
              <a:t> load </a:t>
            </a:r>
            <a:r>
              <a:rPr lang="en-GB" dirty="0"/>
              <a:t>consists of all the extra loads which are placed on the structure, such as people, furniture and machines, as a result of the building being occupied. These loads move around and change frequently. </a:t>
            </a:r>
          </a:p>
          <a:p>
            <a:endParaRPr lang="en-GB" dirty="0">
              <a:effectLst/>
            </a:endParaRPr>
          </a:p>
          <a:p>
            <a:endParaRPr lang="en-GB" dirty="0"/>
          </a:p>
          <a:p>
            <a:r>
              <a:rPr lang="en-GB" dirty="0">
                <a:effectLst/>
              </a:rPr>
              <a:t> </a:t>
            </a:r>
            <a:endParaRPr lang="en-GB" dirty="0"/>
          </a:p>
        </p:txBody>
      </p:sp>
    </p:spTree>
    <p:extLst>
      <p:ext uri="{BB962C8B-B14F-4D97-AF65-F5344CB8AC3E}">
        <p14:creationId xmlns:p14="http://schemas.microsoft.com/office/powerpoint/2010/main" val="1345837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Footings, also known as foundations</a:t>
            </a:r>
          </a:p>
          <a:p>
            <a:pPr>
              <a:lnSpc>
                <a:spcPct val="100000"/>
              </a:lnSpc>
              <a:spcBef>
                <a:spcPts val="0"/>
              </a:spcBef>
              <a:spcAft>
                <a:spcPts val="0"/>
              </a:spcAft>
            </a:pPr>
            <a:endParaRPr lang="en-US" dirty="0"/>
          </a:p>
        </p:txBody>
      </p:sp>
      <p:pic>
        <p:nvPicPr>
          <p:cNvPr id="4" name="Picture 3" descr="A picture containing ground, outdoor, concrete, wood&#10;&#10;Description automatically generated">
            <a:extLst>
              <a:ext uri="{FF2B5EF4-FFF2-40B4-BE49-F238E27FC236}">
                <a16:creationId xmlns:a16="http://schemas.microsoft.com/office/drawing/2014/main" id="{CC5D23AF-C6C5-423D-A100-35242CFC36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5795" y="2262386"/>
            <a:ext cx="4132409" cy="3099307"/>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TotalTime>
  <Words>1300</Words>
  <Application>Microsoft Office PowerPoint</Application>
  <PresentationFormat>On-screen Show (4:3)</PresentationFormat>
  <Paragraphs>93</Paragraphs>
  <Slides>20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Arial</vt:lpstr>
      <vt:lpstr>Calibri</vt:lpstr>
      <vt:lpstr>Cambria Math</vt:lpstr>
      <vt:lpstr>Lucida Grande</vt:lpstr>
      <vt:lpstr>Times New Roman</vt:lpstr>
      <vt:lpstr>1_Default Design</vt:lpstr>
      <vt:lpstr>2.4 Structural science principles   PowerPoint 4: Structural science principles </vt:lpstr>
      <vt:lpstr>The effects of forces on buildings</vt:lpstr>
      <vt:lpstr>Forces </vt:lpstr>
      <vt:lpstr>Compression, tension, shear</vt:lpstr>
      <vt:lpstr>Loads and material properties </vt:lpstr>
      <vt:lpstr>Load-bearing structures</vt:lpstr>
      <vt:lpstr>Material properties for load-bearing </vt:lpstr>
      <vt:lpstr>Dead and live loads</vt:lpstr>
      <vt:lpstr>Structural members</vt:lpstr>
      <vt:lpstr>Structural members</vt:lpstr>
      <vt:lpstr>Structural members</vt:lpstr>
      <vt:lpstr>Structural members</vt:lpstr>
      <vt:lpstr>Stress and strain</vt:lpstr>
      <vt:lpstr>Calculations for holes and notches</vt:lpstr>
      <vt:lpstr>Holes and notches</vt:lpstr>
      <vt:lpstr>Approved document A: Structure</vt:lpstr>
      <vt:lpstr>Documentation</vt:lpstr>
      <vt:lpstr>Effects of adjacent structures and environment</vt:lpstr>
      <vt:lpstr>Foundations and trees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174</cp:revision>
  <dcterms:created xsi:type="dcterms:W3CDTF">2013-05-28T00:38:54Z</dcterms:created>
  <dcterms:modified xsi:type="dcterms:W3CDTF">2025-11-12T14:31:12Z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