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1"/>
  </p:notesMasterIdLst>
  <p:handoutMasterIdLst>
    <p:handoutMasterId r:id="rId22"/>
  </p:handoutMasterIdLst>
  <p:sldIdLst>
    <p:sldId id="381" r:id="rId2"/>
    <p:sldId id="382" r:id="rId3"/>
    <p:sldId id="395" r:id="rId4"/>
    <p:sldId id="383" r:id="rId5"/>
    <p:sldId id="347" r:id="rId6"/>
    <p:sldId id="346" r:id="rId7"/>
    <p:sldId id="344" r:id="rId8"/>
    <p:sldId id="345" r:id="rId9"/>
    <p:sldId id="394" r:id="rId10"/>
    <p:sldId id="388" r:id="rId11"/>
    <p:sldId id="389" r:id="rId12"/>
    <p:sldId id="384" r:id="rId13"/>
    <p:sldId id="392" r:id="rId14"/>
    <p:sldId id="393" r:id="rId15"/>
    <p:sldId id="349" r:id="rId16"/>
    <p:sldId id="343" r:id="rId17"/>
    <p:sldId id="396" r:id="rId18"/>
    <p:sldId id="350"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4" clrIdx="0"/>
  <p:cmAuthor id="2" name="mark ablett" initials="ma" lastIdx="9" clrIdx="1"/>
  <p:cmAuthor id="3" name="Tommy ." initials="T." lastIdx="17" clrIdx="2"/>
  <p:cmAuthor id="4" name="Sandra Stafford" initials="S" lastIdx="7"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92C3FA-3B16-418A-BF26-597327B8C00A}" v="1" dt="2021-09-21T15:20:33.5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5796"/>
    <p:restoredTop sz="86448"/>
  </p:normalViewPr>
  <p:slideViewPr>
    <p:cSldViewPr showGuides="1">
      <p:cViewPr varScale="1">
        <p:scale>
          <a:sx n="64" d="100"/>
          <a:sy n="64" d="100"/>
        </p:scale>
        <p:origin x="948"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80406E46-F563-4FF9-B2C2-A70B9CC82611}"/>
    <pc:docChg chg="custSel modSld">
      <pc:chgData name="Tommy ." userId="1be9750d281bf5b3" providerId="LiveId" clId="{80406E46-F563-4FF9-B2C2-A70B9CC82611}" dt="2021-08-21T15:29:31.962" v="7" actId="20577"/>
      <pc:docMkLst>
        <pc:docMk/>
      </pc:docMkLst>
      <pc:sldChg chg="modSp mod">
        <pc:chgData name="Tommy ." userId="1be9750d281bf5b3" providerId="LiveId" clId="{80406E46-F563-4FF9-B2C2-A70B9CC82611}" dt="2021-08-21T15:29:31.962" v="7" actId="20577"/>
        <pc:sldMkLst>
          <pc:docMk/>
          <pc:sldMk cId="2023220183" sldId="256"/>
        </pc:sldMkLst>
        <pc:spChg chg="mod">
          <ac:chgData name="Tommy ." userId="1be9750d281bf5b3" providerId="LiveId" clId="{80406E46-F563-4FF9-B2C2-A70B9CC82611}" dt="2021-08-21T15:29:31.962" v="7" actId="20577"/>
          <ac:spMkLst>
            <pc:docMk/>
            <pc:sldMk cId="2023220183" sldId="256"/>
            <ac:spMk id="2053" creationId="{00000000-0000-0000-0000-000000000000}"/>
          </ac:spMkLst>
        </pc:spChg>
      </pc:sldChg>
      <pc:sldChg chg="addCm modCm">
        <pc:chgData name="Tommy ." userId="1be9750d281bf5b3" providerId="LiveId" clId="{80406E46-F563-4FF9-B2C2-A70B9CC82611}" dt="2021-08-21T15:28:43.555" v="1"/>
        <pc:sldMkLst>
          <pc:docMk/>
          <pc:sldMk cId="1857146275" sldId="386"/>
        </pc:sldMkLst>
      </pc:sldChg>
    </pc:docChg>
  </pc:docChgLst>
  <pc:docChgLst>
    <pc:chgData name="Caroline Prodger" userId="e4ef2e75-b60b-401b-8ebe-291bdcf405f4" providerId="ADAL" clId="{FC38BC1D-9C14-45F6-9FFF-0BA4F98B8E65}"/>
    <pc:docChg chg="undo custSel addSld delSld modSld sldOrd modMainMaster">
      <pc:chgData name="Caroline Prodger" userId="e4ef2e75-b60b-401b-8ebe-291bdcf405f4" providerId="ADAL" clId="{FC38BC1D-9C14-45F6-9FFF-0BA4F98B8E65}" dt="2021-09-17T12:24:55.817" v="456" actId="1076"/>
      <pc:docMkLst>
        <pc:docMk/>
      </pc:docMkLst>
      <pc:sldChg chg="delCm">
        <pc:chgData name="Caroline Prodger" userId="e4ef2e75-b60b-401b-8ebe-291bdcf405f4" providerId="ADAL" clId="{FC38BC1D-9C14-45F6-9FFF-0BA4F98B8E65}" dt="2021-09-16T11:44:47.209" v="3" actId="1592"/>
        <pc:sldMkLst>
          <pc:docMk/>
          <pc:sldMk cId="1986785067" sldId="267"/>
        </pc:sldMkLst>
      </pc:sldChg>
      <pc:sldChg chg="addSp delSp modSp mod modNotesTx">
        <pc:chgData name="Caroline Prodger" userId="e4ef2e75-b60b-401b-8ebe-291bdcf405f4" providerId="ADAL" clId="{FC38BC1D-9C14-45F6-9FFF-0BA4F98B8E65}" dt="2021-09-17T12:24:33.262" v="454" actId="1076"/>
        <pc:sldMkLst>
          <pc:docMk/>
          <pc:sldMk cId="1056365498" sldId="343"/>
        </pc:sldMkLst>
        <pc:spChg chg="mod">
          <ac:chgData name="Caroline Prodger" userId="e4ef2e75-b60b-401b-8ebe-291bdcf405f4" providerId="ADAL" clId="{FC38BC1D-9C14-45F6-9FFF-0BA4F98B8E65}" dt="2021-09-17T12:20:04.730" v="446" actId="20577"/>
          <ac:spMkLst>
            <pc:docMk/>
            <pc:sldMk cId="1056365498" sldId="343"/>
            <ac:spMk id="2" creationId="{974349B1-8006-2542-A54B-26903165AF9F}"/>
          </ac:spMkLst>
        </pc:spChg>
        <pc:spChg chg="add del mod">
          <ac:chgData name="Caroline Prodger" userId="e4ef2e75-b60b-401b-8ebe-291bdcf405f4" providerId="ADAL" clId="{FC38BC1D-9C14-45F6-9FFF-0BA4F98B8E65}" dt="2021-09-17T11:55:15.159" v="212" actId="21"/>
          <ac:spMkLst>
            <pc:docMk/>
            <pc:sldMk cId="1056365498" sldId="343"/>
            <ac:spMk id="4" creationId="{0A31C4D9-796C-4508-972F-6FCB5DC053F4}"/>
          </ac:spMkLst>
        </pc:spChg>
        <pc:picChg chg="add mod">
          <ac:chgData name="Caroline Prodger" userId="e4ef2e75-b60b-401b-8ebe-291bdcf405f4" providerId="ADAL" clId="{FC38BC1D-9C14-45F6-9FFF-0BA4F98B8E65}" dt="2021-09-17T12:24:33.262" v="454" actId="1076"/>
          <ac:picMkLst>
            <pc:docMk/>
            <pc:sldMk cId="1056365498" sldId="343"/>
            <ac:picMk id="4" creationId="{3B769D7E-16F9-47E9-B864-D22381BACD06}"/>
          </ac:picMkLst>
        </pc:picChg>
        <pc:picChg chg="add del mod">
          <ac:chgData name="Caroline Prodger" userId="e4ef2e75-b60b-401b-8ebe-291bdcf405f4" providerId="ADAL" clId="{FC38BC1D-9C14-45F6-9FFF-0BA4F98B8E65}" dt="2021-09-17T12:24:27.418" v="451" actId="478"/>
          <ac:picMkLst>
            <pc:docMk/>
            <pc:sldMk cId="1056365498" sldId="343"/>
            <ac:picMk id="6" creationId="{C095CC97-CBEE-41DE-A50D-526D23B4DD56}"/>
          </ac:picMkLst>
        </pc:picChg>
        <pc:picChg chg="del mod">
          <ac:chgData name="Caroline Prodger" userId="e4ef2e75-b60b-401b-8ebe-291bdcf405f4" providerId="ADAL" clId="{FC38BC1D-9C14-45F6-9FFF-0BA4F98B8E65}" dt="2021-09-17T11:55:07.533" v="208" actId="478"/>
          <ac:picMkLst>
            <pc:docMk/>
            <pc:sldMk cId="1056365498" sldId="343"/>
            <ac:picMk id="8196" creationId="{D3B626D1-97A5-AC4C-9420-B5C1BD40B6BD}"/>
          </ac:picMkLst>
        </pc:picChg>
        <pc:picChg chg="del">
          <ac:chgData name="Caroline Prodger" userId="e4ef2e75-b60b-401b-8ebe-291bdcf405f4" providerId="ADAL" clId="{FC38BC1D-9C14-45F6-9FFF-0BA4F98B8E65}" dt="2021-09-16T12:01:14.597" v="132" actId="478"/>
          <ac:picMkLst>
            <pc:docMk/>
            <pc:sldMk cId="1056365498" sldId="343"/>
            <ac:picMk id="8199" creationId="{5966A123-1A10-C74A-8B74-2E8AB1B533D5}"/>
          </ac:picMkLst>
        </pc:picChg>
      </pc:sldChg>
      <pc:sldChg chg="delSp modSp mod modNotesTx">
        <pc:chgData name="Caroline Prodger" userId="e4ef2e75-b60b-401b-8ebe-291bdcf405f4" providerId="ADAL" clId="{FC38BC1D-9C14-45F6-9FFF-0BA4F98B8E65}" dt="2021-09-16T11:52:53.992" v="70" actId="20577"/>
        <pc:sldMkLst>
          <pc:docMk/>
          <pc:sldMk cId="2980533481" sldId="344"/>
        </pc:sldMkLst>
        <pc:spChg chg="mod">
          <ac:chgData name="Caroline Prodger" userId="e4ef2e75-b60b-401b-8ebe-291bdcf405f4" providerId="ADAL" clId="{FC38BC1D-9C14-45F6-9FFF-0BA4F98B8E65}" dt="2021-09-16T11:44:21.837" v="0"/>
          <ac:spMkLst>
            <pc:docMk/>
            <pc:sldMk cId="2980533481" sldId="344"/>
            <ac:spMk id="2" creationId="{144C3482-D70E-0844-AAD6-3055FDC16D8A}"/>
          </ac:spMkLst>
        </pc:spChg>
        <pc:picChg chg="del">
          <ac:chgData name="Caroline Prodger" userId="e4ef2e75-b60b-401b-8ebe-291bdcf405f4" providerId="ADAL" clId="{FC38BC1D-9C14-45F6-9FFF-0BA4F98B8E65}" dt="2021-09-16T11:52:42.902" v="69" actId="478"/>
          <ac:picMkLst>
            <pc:docMk/>
            <pc:sldMk cId="2980533481" sldId="344"/>
            <ac:picMk id="4098" creationId="{3540CCCE-9089-E14A-BADA-C05A7C4FF16E}"/>
          </ac:picMkLst>
        </pc:picChg>
      </pc:sldChg>
      <pc:sldChg chg="addSp delSp modSp mod">
        <pc:chgData name="Caroline Prodger" userId="e4ef2e75-b60b-401b-8ebe-291bdcf405f4" providerId="ADAL" clId="{FC38BC1D-9C14-45F6-9FFF-0BA4F98B8E65}" dt="2021-09-16T11:53:33.126" v="76" actId="1076"/>
        <pc:sldMkLst>
          <pc:docMk/>
          <pc:sldMk cId="1972950095" sldId="345"/>
        </pc:sldMkLst>
        <pc:spChg chg="mod">
          <ac:chgData name="Caroline Prodger" userId="e4ef2e75-b60b-401b-8ebe-291bdcf405f4" providerId="ADAL" clId="{FC38BC1D-9C14-45F6-9FFF-0BA4F98B8E65}" dt="2021-09-16T11:44:21.837" v="0"/>
          <ac:spMkLst>
            <pc:docMk/>
            <pc:sldMk cId="1972950095" sldId="345"/>
            <ac:spMk id="2" creationId="{6D029C6B-8441-5D49-A344-212777A8F73C}"/>
          </ac:spMkLst>
        </pc:spChg>
        <pc:spChg chg="add del mod">
          <ac:chgData name="Caroline Prodger" userId="e4ef2e75-b60b-401b-8ebe-291bdcf405f4" providerId="ADAL" clId="{FC38BC1D-9C14-45F6-9FFF-0BA4F98B8E65}" dt="2021-09-16T11:53:22.490" v="72" actId="22"/>
          <ac:spMkLst>
            <pc:docMk/>
            <pc:sldMk cId="1972950095" sldId="345"/>
            <ac:spMk id="4" creationId="{02F4D058-6DE0-492C-BF42-9F0FF6DCDB37}"/>
          </ac:spMkLst>
        </pc:spChg>
        <pc:picChg chg="add mod ord">
          <ac:chgData name="Caroline Prodger" userId="e4ef2e75-b60b-401b-8ebe-291bdcf405f4" providerId="ADAL" clId="{FC38BC1D-9C14-45F6-9FFF-0BA4F98B8E65}" dt="2021-09-16T11:53:33.126" v="76" actId="1076"/>
          <ac:picMkLst>
            <pc:docMk/>
            <pc:sldMk cId="1972950095" sldId="345"/>
            <ac:picMk id="6" creationId="{29D34977-ADE3-4EAE-9533-88DE6BF66726}"/>
          </ac:picMkLst>
        </pc:picChg>
        <pc:picChg chg="del">
          <ac:chgData name="Caroline Prodger" userId="e4ef2e75-b60b-401b-8ebe-291bdcf405f4" providerId="ADAL" clId="{FC38BC1D-9C14-45F6-9FFF-0BA4F98B8E65}" dt="2021-09-16T11:52:56.199" v="71" actId="478"/>
          <ac:picMkLst>
            <pc:docMk/>
            <pc:sldMk cId="1972950095" sldId="345"/>
            <ac:picMk id="3074" creationId="{2BB85464-A134-3043-80CF-0DE3461D260E}"/>
          </ac:picMkLst>
        </pc:picChg>
      </pc:sldChg>
      <pc:sldChg chg="addSp delSp modSp mod modNotesTx">
        <pc:chgData name="Caroline Prodger" userId="e4ef2e75-b60b-401b-8ebe-291bdcf405f4" providerId="ADAL" clId="{FC38BC1D-9C14-45F6-9FFF-0BA4F98B8E65}" dt="2021-09-16T11:52:34.993" v="68" actId="1076"/>
        <pc:sldMkLst>
          <pc:docMk/>
          <pc:sldMk cId="752550104" sldId="346"/>
        </pc:sldMkLst>
        <pc:spChg chg="mod">
          <ac:chgData name="Caroline Prodger" userId="e4ef2e75-b60b-401b-8ebe-291bdcf405f4" providerId="ADAL" clId="{FC38BC1D-9C14-45F6-9FFF-0BA4F98B8E65}" dt="2021-09-16T11:44:21.837" v="0"/>
          <ac:spMkLst>
            <pc:docMk/>
            <pc:sldMk cId="752550104" sldId="346"/>
            <ac:spMk id="2" creationId="{53CDF509-55A0-5448-A414-DDC61CD9F754}"/>
          </ac:spMkLst>
        </pc:spChg>
        <pc:spChg chg="mod">
          <ac:chgData name="Caroline Prodger" userId="e4ef2e75-b60b-401b-8ebe-291bdcf405f4" providerId="ADAL" clId="{FC38BC1D-9C14-45F6-9FFF-0BA4F98B8E65}" dt="2021-09-16T11:52:30.950" v="66" actId="14100"/>
          <ac:spMkLst>
            <pc:docMk/>
            <pc:sldMk cId="752550104" sldId="346"/>
            <ac:spMk id="3" creationId="{66CFBAA1-1D11-DC42-801A-05C50CA39234}"/>
          </ac:spMkLst>
        </pc:spChg>
        <pc:picChg chg="add mod">
          <ac:chgData name="Caroline Prodger" userId="e4ef2e75-b60b-401b-8ebe-291bdcf405f4" providerId="ADAL" clId="{FC38BC1D-9C14-45F6-9FFF-0BA4F98B8E65}" dt="2021-09-16T11:52:34.993" v="68" actId="1076"/>
          <ac:picMkLst>
            <pc:docMk/>
            <pc:sldMk cId="752550104" sldId="346"/>
            <ac:picMk id="5" creationId="{51A0329D-C3B6-4BCB-BFBC-FDC6F78FD45E}"/>
          </ac:picMkLst>
        </pc:picChg>
        <pc:picChg chg="del">
          <ac:chgData name="Caroline Prodger" userId="e4ef2e75-b60b-401b-8ebe-291bdcf405f4" providerId="ADAL" clId="{FC38BC1D-9C14-45F6-9FFF-0BA4F98B8E65}" dt="2021-09-16T11:51:41.558" v="61" actId="478"/>
          <ac:picMkLst>
            <pc:docMk/>
            <pc:sldMk cId="752550104" sldId="346"/>
            <ac:picMk id="5122" creationId="{14B42E44-9391-5E41-A135-2B1441165025}"/>
          </ac:picMkLst>
        </pc:picChg>
      </pc:sldChg>
      <pc:sldChg chg="addSp delSp modSp mod">
        <pc:chgData name="Caroline Prodger" userId="e4ef2e75-b60b-401b-8ebe-291bdcf405f4" providerId="ADAL" clId="{FC38BC1D-9C14-45F6-9FFF-0BA4F98B8E65}" dt="2021-09-16T11:51:38.453" v="60" actId="1076"/>
        <pc:sldMkLst>
          <pc:docMk/>
          <pc:sldMk cId="2378731666" sldId="347"/>
        </pc:sldMkLst>
        <pc:spChg chg="mod">
          <ac:chgData name="Caroline Prodger" userId="e4ef2e75-b60b-401b-8ebe-291bdcf405f4" providerId="ADAL" clId="{FC38BC1D-9C14-45F6-9FFF-0BA4F98B8E65}" dt="2021-09-16T11:44:21.837" v="0"/>
          <ac:spMkLst>
            <pc:docMk/>
            <pc:sldMk cId="2378731666" sldId="347"/>
            <ac:spMk id="2" creationId="{B7AAA803-38B3-E945-9DF7-7E2649EB1BF7}"/>
          </ac:spMkLst>
        </pc:spChg>
        <pc:picChg chg="add mod">
          <ac:chgData name="Caroline Prodger" userId="e4ef2e75-b60b-401b-8ebe-291bdcf405f4" providerId="ADAL" clId="{FC38BC1D-9C14-45F6-9FFF-0BA4F98B8E65}" dt="2021-09-16T11:51:38.453" v="60" actId="1076"/>
          <ac:picMkLst>
            <pc:docMk/>
            <pc:sldMk cId="2378731666" sldId="347"/>
            <ac:picMk id="5" creationId="{4CD3293A-40A4-484B-95F8-E5106B071FF7}"/>
          </ac:picMkLst>
        </pc:picChg>
        <pc:picChg chg="del">
          <ac:chgData name="Caroline Prodger" userId="e4ef2e75-b60b-401b-8ebe-291bdcf405f4" providerId="ADAL" clId="{FC38BC1D-9C14-45F6-9FFF-0BA4F98B8E65}" dt="2021-09-16T11:51:25.941" v="54" actId="478"/>
          <ac:picMkLst>
            <pc:docMk/>
            <pc:sldMk cId="2378731666" sldId="347"/>
            <ac:picMk id="6148" creationId="{C7188855-BDE7-E94D-A9B1-244AB1DC4738}"/>
          </ac:picMkLst>
        </pc:picChg>
      </pc:sldChg>
      <pc:sldChg chg="addSp delSp modSp mod ord delCm modNotesTx">
        <pc:chgData name="Caroline Prodger" userId="e4ef2e75-b60b-401b-8ebe-291bdcf405f4" providerId="ADAL" clId="{FC38BC1D-9C14-45F6-9FFF-0BA4F98B8E65}" dt="2021-09-17T12:02:58.363" v="439" actId="20577"/>
        <pc:sldMkLst>
          <pc:docMk/>
          <pc:sldMk cId="1817134551" sldId="349"/>
        </pc:sldMkLst>
        <pc:spChg chg="mod">
          <ac:chgData name="Caroline Prodger" userId="e4ef2e75-b60b-401b-8ebe-291bdcf405f4" providerId="ADAL" clId="{FC38BC1D-9C14-45F6-9FFF-0BA4F98B8E65}" dt="2021-09-17T11:31:13.406" v="183" actId="20577"/>
          <ac:spMkLst>
            <pc:docMk/>
            <pc:sldMk cId="1817134551" sldId="349"/>
            <ac:spMk id="2" creationId="{561F0C3E-25BB-4D43-8D5F-DA95FE4AA42B}"/>
          </ac:spMkLst>
        </pc:spChg>
        <pc:spChg chg="mod">
          <ac:chgData name="Caroline Prodger" userId="e4ef2e75-b60b-401b-8ebe-291bdcf405f4" providerId="ADAL" clId="{FC38BC1D-9C14-45F6-9FFF-0BA4F98B8E65}" dt="2021-09-17T12:02:58.363" v="439" actId="20577"/>
          <ac:spMkLst>
            <pc:docMk/>
            <pc:sldMk cId="1817134551" sldId="349"/>
            <ac:spMk id="3" creationId="{2C19CB0A-86D5-3B47-B0C9-DE828FDDCA05}"/>
          </ac:spMkLst>
        </pc:spChg>
        <pc:spChg chg="mod">
          <ac:chgData name="Caroline Prodger" userId="e4ef2e75-b60b-401b-8ebe-291bdcf405f4" providerId="ADAL" clId="{FC38BC1D-9C14-45F6-9FFF-0BA4F98B8E65}" dt="2021-09-17T12:00:34.240" v="331" actId="1076"/>
          <ac:spMkLst>
            <pc:docMk/>
            <pc:sldMk cId="1817134551" sldId="349"/>
            <ac:spMk id="4" creationId="{BDDBF056-A5F6-E043-87F6-B1FD221246DC}"/>
          </ac:spMkLst>
        </pc:spChg>
        <pc:picChg chg="add mod">
          <ac:chgData name="Caroline Prodger" userId="e4ef2e75-b60b-401b-8ebe-291bdcf405f4" providerId="ADAL" clId="{FC38BC1D-9C14-45F6-9FFF-0BA4F98B8E65}" dt="2021-09-17T11:32:10.214" v="194" actId="1076"/>
          <ac:picMkLst>
            <pc:docMk/>
            <pc:sldMk cId="1817134551" sldId="349"/>
            <ac:picMk id="6" creationId="{842A711D-2DB8-4DDA-8FA4-1B15332B6BC3}"/>
          </ac:picMkLst>
        </pc:picChg>
        <pc:picChg chg="del">
          <ac:chgData name="Caroline Prodger" userId="e4ef2e75-b60b-401b-8ebe-291bdcf405f4" providerId="ADAL" clId="{FC38BC1D-9C14-45F6-9FFF-0BA4F98B8E65}" dt="2021-09-17T11:31:20.573" v="184" actId="478"/>
          <ac:picMkLst>
            <pc:docMk/>
            <pc:sldMk cId="1817134551" sldId="349"/>
            <ac:picMk id="9218" creationId="{56D9D30D-DDD2-8B46-AF5C-74B43C5FADF5}"/>
          </ac:picMkLst>
        </pc:picChg>
      </pc:sldChg>
      <pc:sldChg chg="addSp delSp modSp mod delCm modNotesTx">
        <pc:chgData name="Caroline Prodger" userId="e4ef2e75-b60b-401b-8ebe-291bdcf405f4" providerId="ADAL" clId="{FC38BC1D-9C14-45F6-9FFF-0BA4F98B8E65}" dt="2021-09-17T11:59:27.068" v="303" actId="20577"/>
        <pc:sldMkLst>
          <pc:docMk/>
          <pc:sldMk cId="3485714217" sldId="350"/>
        </pc:sldMkLst>
        <pc:spChg chg="mod">
          <ac:chgData name="Caroline Prodger" userId="e4ef2e75-b60b-401b-8ebe-291bdcf405f4" providerId="ADAL" clId="{FC38BC1D-9C14-45F6-9FFF-0BA4F98B8E65}" dt="2021-09-17T11:32:40.413" v="207" actId="20577"/>
          <ac:spMkLst>
            <pc:docMk/>
            <pc:sldMk cId="3485714217" sldId="350"/>
            <ac:spMk id="2" creationId="{AED3683A-C327-9F43-AB58-8445A36C7F74}"/>
          </ac:spMkLst>
        </pc:spChg>
        <pc:spChg chg="add del mod">
          <ac:chgData name="Caroline Prodger" userId="e4ef2e75-b60b-401b-8ebe-291bdcf405f4" providerId="ADAL" clId="{FC38BC1D-9C14-45F6-9FFF-0BA4F98B8E65}" dt="2021-09-17T11:27:48.490" v="159" actId="21"/>
          <ac:spMkLst>
            <pc:docMk/>
            <pc:sldMk cId="3485714217" sldId="350"/>
            <ac:spMk id="5" creationId="{A8A2DE50-ED5A-462D-BA7F-91467451D9A2}"/>
          </ac:spMkLst>
        </pc:spChg>
        <pc:picChg chg="add mod">
          <ac:chgData name="Caroline Prodger" userId="e4ef2e75-b60b-401b-8ebe-291bdcf405f4" providerId="ADAL" clId="{FC38BC1D-9C14-45F6-9FFF-0BA4F98B8E65}" dt="2021-09-17T11:30:14.897" v="164" actId="1076"/>
          <ac:picMkLst>
            <pc:docMk/>
            <pc:sldMk cId="3485714217" sldId="350"/>
            <ac:picMk id="7" creationId="{6BF7A162-127E-470B-856A-930953B39A89}"/>
          </ac:picMkLst>
        </pc:picChg>
        <pc:picChg chg="del">
          <ac:chgData name="Caroline Prodger" userId="e4ef2e75-b60b-401b-8ebe-291bdcf405f4" providerId="ADAL" clId="{FC38BC1D-9C14-45F6-9FFF-0BA4F98B8E65}" dt="2021-09-17T11:27:46.047" v="158" actId="478"/>
          <ac:picMkLst>
            <pc:docMk/>
            <pc:sldMk cId="3485714217" sldId="350"/>
            <ac:picMk id="10243" creationId="{68B602C3-CEB7-384B-A161-4737CF026324}"/>
          </ac:picMkLst>
        </pc:picChg>
      </pc:sldChg>
      <pc:sldChg chg="addSp delSp modSp mod">
        <pc:chgData name="Caroline Prodger" userId="e4ef2e75-b60b-401b-8ebe-291bdcf405f4" providerId="ADAL" clId="{FC38BC1D-9C14-45F6-9FFF-0BA4F98B8E65}" dt="2021-09-16T11:45:10.281" v="8" actId="1076"/>
        <pc:sldMkLst>
          <pc:docMk/>
          <pc:sldMk cId="3075346356" sldId="381"/>
        </pc:sldMkLst>
        <pc:spChg chg="add del mod">
          <ac:chgData name="Caroline Prodger" userId="e4ef2e75-b60b-401b-8ebe-291bdcf405f4" providerId="ADAL" clId="{FC38BC1D-9C14-45F6-9FFF-0BA4F98B8E65}" dt="2021-09-16T11:44:57.598" v="5" actId="21"/>
          <ac:spMkLst>
            <pc:docMk/>
            <pc:sldMk cId="3075346356" sldId="381"/>
            <ac:spMk id="3" creationId="{86694F0B-53D9-4D28-83F3-AD2AF4F0E1E4}"/>
          </ac:spMkLst>
        </pc:spChg>
        <pc:spChg chg="del">
          <ac:chgData name="Caroline Prodger" userId="e4ef2e75-b60b-401b-8ebe-291bdcf405f4" providerId="ADAL" clId="{FC38BC1D-9C14-45F6-9FFF-0BA4F98B8E65}" dt="2021-09-16T11:44:55.378" v="4" actId="21"/>
          <ac:spMkLst>
            <pc:docMk/>
            <pc:sldMk cId="3075346356" sldId="381"/>
            <ac:spMk id="2050" creationId="{00000000-0000-0000-0000-000000000000}"/>
          </ac:spMkLst>
        </pc:spChg>
        <pc:spChg chg="mod">
          <ac:chgData name="Caroline Prodger" userId="e4ef2e75-b60b-401b-8ebe-291bdcf405f4" providerId="ADAL" clId="{FC38BC1D-9C14-45F6-9FFF-0BA4F98B8E65}" dt="2021-09-16T11:45:10.281" v="8" actId="1076"/>
          <ac:spMkLst>
            <pc:docMk/>
            <pc:sldMk cId="3075346356" sldId="381"/>
            <ac:spMk id="2053" creationId="{00000000-0000-0000-0000-000000000000}"/>
          </ac:spMkLst>
        </pc:spChg>
        <pc:spChg chg="mod">
          <ac:chgData name="Caroline Prodger" userId="e4ef2e75-b60b-401b-8ebe-291bdcf405f4" providerId="ADAL" clId="{FC38BC1D-9C14-45F6-9FFF-0BA4F98B8E65}" dt="2021-09-16T11:45:06.824" v="7" actId="255"/>
          <ac:spMkLst>
            <pc:docMk/>
            <pc:sldMk cId="3075346356" sldId="381"/>
            <ac:spMk id="2054" creationId="{00000000-0000-0000-0000-000000000000}"/>
          </ac:spMkLst>
        </pc:spChg>
      </pc:sldChg>
      <pc:sldChg chg="addSp delSp modSp mod modNotesTx">
        <pc:chgData name="Caroline Prodger" userId="e4ef2e75-b60b-401b-8ebe-291bdcf405f4" providerId="ADAL" clId="{FC38BC1D-9C14-45F6-9FFF-0BA4F98B8E65}" dt="2021-09-17T11:25:47.360" v="142"/>
        <pc:sldMkLst>
          <pc:docMk/>
          <pc:sldMk cId="1546965253" sldId="382"/>
        </pc:sldMkLst>
        <pc:spChg chg="mod">
          <ac:chgData name="Caroline Prodger" userId="e4ef2e75-b60b-401b-8ebe-291bdcf405f4" providerId="ADAL" clId="{FC38BC1D-9C14-45F6-9FFF-0BA4F98B8E65}" dt="2021-09-16T11:44:21.837" v="0"/>
          <ac:spMkLst>
            <pc:docMk/>
            <pc:sldMk cId="1546965253" sldId="382"/>
            <ac:spMk id="3074" creationId="{00000000-0000-0000-0000-000000000000}"/>
          </ac:spMkLst>
        </pc:spChg>
        <pc:picChg chg="add del mod">
          <ac:chgData name="Caroline Prodger" userId="e4ef2e75-b60b-401b-8ebe-291bdcf405f4" providerId="ADAL" clId="{FC38BC1D-9C14-45F6-9FFF-0BA4F98B8E65}" dt="2021-09-16T11:55:21.670" v="109" actId="478"/>
          <ac:picMkLst>
            <pc:docMk/>
            <pc:sldMk cId="1546965253" sldId="382"/>
            <ac:picMk id="3" creationId="{BA342A5D-DB5E-4C1F-A01E-9A3239450694}"/>
          </ac:picMkLst>
        </pc:picChg>
        <pc:picChg chg="add del mod">
          <ac:chgData name="Caroline Prodger" userId="e4ef2e75-b60b-401b-8ebe-291bdcf405f4" providerId="ADAL" clId="{FC38BC1D-9C14-45F6-9FFF-0BA4F98B8E65}" dt="2021-09-17T11:25:40.626" v="140" actId="21"/>
          <ac:picMkLst>
            <pc:docMk/>
            <pc:sldMk cId="1546965253" sldId="382"/>
            <ac:picMk id="5" creationId="{54B85F31-779B-4B65-8D39-94E034D21CE5}"/>
          </ac:picMkLst>
        </pc:picChg>
        <pc:picChg chg="add mod">
          <ac:chgData name="Caroline Prodger" userId="e4ef2e75-b60b-401b-8ebe-291bdcf405f4" providerId="ADAL" clId="{FC38BC1D-9C14-45F6-9FFF-0BA4F98B8E65}" dt="2021-09-17T11:25:47.360" v="142"/>
          <ac:picMkLst>
            <pc:docMk/>
            <pc:sldMk cId="1546965253" sldId="382"/>
            <ac:picMk id="7" creationId="{E36E5EAE-FD15-454E-86B2-E77A827698D1}"/>
          </ac:picMkLst>
        </pc:picChg>
        <pc:picChg chg="del">
          <ac:chgData name="Caroline Prodger" userId="e4ef2e75-b60b-401b-8ebe-291bdcf405f4" providerId="ADAL" clId="{FC38BC1D-9C14-45F6-9FFF-0BA4F98B8E65}" dt="2021-09-16T11:45:19.430" v="10" actId="478"/>
          <ac:picMkLst>
            <pc:docMk/>
            <pc:sldMk cId="1546965253" sldId="382"/>
            <ac:picMk id="1026" creationId="{AB266B3B-B9C1-4F4D-AA87-E1D914A73E69}"/>
          </ac:picMkLst>
        </pc:picChg>
      </pc:sldChg>
      <pc:sldChg chg="addSp delSp modSp mod modNotesTx">
        <pc:chgData name="Caroline Prodger" userId="e4ef2e75-b60b-401b-8ebe-291bdcf405f4" providerId="ADAL" clId="{FC38BC1D-9C14-45F6-9FFF-0BA4F98B8E65}" dt="2021-09-17T11:25:20.464" v="139" actId="20577"/>
        <pc:sldMkLst>
          <pc:docMk/>
          <pc:sldMk cId="4242259679" sldId="383"/>
        </pc:sldMkLst>
        <pc:spChg chg="mod">
          <ac:chgData name="Caroline Prodger" userId="e4ef2e75-b60b-401b-8ebe-291bdcf405f4" providerId="ADAL" clId="{FC38BC1D-9C14-45F6-9FFF-0BA4F98B8E65}" dt="2021-09-16T11:44:21.837" v="0"/>
          <ac:spMkLst>
            <pc:docMk/>
            <pc:sldMk cId="4242259679" sldId="383"/>
            <ac:spMk id="2" creationId="{4315DD8D-374B-C547-B5AB-078A4646FD75}"/>
          </ac:spMkLst>
        </pc:spChg>
        <pc:spChg chg="add del mod">
          <ac:chgData name="Caroline Prodger" userId="e4ef2e75-b60b-401b-8ebe-291bdcf405f4" providerId="ADAL" clId="{FC38BC1D-9C14-45F6-9FFF-0BA4F98B8E65}" dt="2021-09-16T11:50:45.015" v="47" actId="21"/>
          <ac:spMkLst>
            <pc:docMk/>
            <pc:sldMk cId="4242259679" sldId="383"/>
            <ac:spMk id="5" creationId="{FF4E65E4-0970-4BE2-BA42-C4B5E0490682}"/>
          </ac:spMkLst>
        </pc:spChg>
        <pc:spChg chg="mod">
          <ac:chgData name="Caroline Prodger" userId="e4ef2e75-b60b-401b-8ebe-291bdcf405f4" providerId="ADAL" clId="{FC38BC1D-9C14-45F6-9FFF-0BA4F98B8E65}" dt="2021-09-16T11:51:18.630" v="53" actId="1076"/>
          <ac:spMkLst>
            <pc:docMk/>
            <pc:sldMk cId="4242259679" sldId="383"/>
            <ac:spMk id="6" creationId="{57CB0829-3931-0E4F-A16F-5631F262E91E}"/>
          </ac:spMkLst>
        </pc:spChg>
        <pc:picChg chg="add mod">
          <ac:chgData name="Caroline Prodger" userId="e4ef2e75-b60b-401b-8ebe-291bdcf405f4" providerId="ADAL" clId="{FC38BC1D-9C14-45F6-9FFF-0BA4F98B8E65}" dt="2021-09-16T11:51:16.052" v="52" actId="1076"/>
          <ac:picMkLst>
            <pc:docMk/>
            <pc:sldMk cId="4242259679" sldId="383"/>
            <ac:picMk id="8" creationId="{F47F8360-8334-46D7-96E7-335C02F1F00D}"/>
          </ac:picMkLst>
        </pc:picChg>
        <pc:picChg chg="del">
          <ac:chgData name="Caroline Prodger" userId="e4ef2e75-b60b-401b-8ebe-291bdcf405f4" providerId="ADAL" clId="{FC38BC1D-9C14-45F6-9FFF-0BA4F98B8E65}" dt="2021-09-16T11:50:37.623" v="46" actId="478"/>
          <ac:picMkLst>
            <pc:docMk/>
            <pc:sldMk cId="4242259679" sldId="383"/>
            <ac:picMk id="2050" creationId="{FDD23498-C03D-F347-81B5-BD5B66F3AAEB}"/>
          </ac:picMkLst>
        </pc:picChg>
        <pc:picChg chg="del">
          <ac:chgData name="Caroline Prodger" userId="e4ef2e75-b60b-401b-8ebe-291bdcf405f4" providerId="ADAL" clId="{FC38BC1D-9C14-45F6-9FFF-0BA4F98B8E65}" dt="2021-09-16T11:50:45.989" v="48" actId="478"/>
          <ac:picMkLst>
            <pc:docMk/>
            <pc:sldMk cId="4242259679" sldId="383"/>
            <ac:picMk id="2052" creationId="{F810E14B-D2FB-6249-9094-05D9F7B9A5DD}"/>
          </ac:picMkLst>
        </pc:picChg>
      </pc:sldChg>
      <pc:sldChg chg="delSp modSp mod modNotesTx">
        <pc:chgData name="Caroline Prodger" userId="e4ef2e75-b60b-401b-8ebe-291bdcf405f4" providerId="ADAL" clId="{FC38BC1D-9C14-45F6-9FFF-0BA4F98B8E65}" dt="2021-09-16T11:55:02.584" v="103" actId="2710"/>
        <pc:sldMkLst>
          <pc:docMk/>
          <pc:sldMk cId="2214718777" sldId="384"/>
        </pc:sldMkLst>
        <pc:spChg chg="mod">
          <ac:chgData name="Caroline Prodger" userId="e4ef2e75-b60b-401b-8ebe-291bdcf405f4" providerId="ADAL" clId="{FC38BC1D-9C14-45F6-9FFF-0BA4F98B8E65}" dt="2021-09-16T11:44:21.837" v="0"/>
          <ac:spMkLst>
            <pc:docMk/>
            <pc:sldMk cId="2214718777" sldId="384"/>
            <ac:spMk id="2" creationId="{B8ED283F-C270-D240-8621-AD95D4E0C182}"/>
          </ac:spMkLst>
        </pc:spChg>
        <pc:spChg chg="mod">
          <ac:chgData name="Caroline Prodger" userId="e4ef2e75-b60b-401b-8ebe-291bdcf405f4" providerId="ADAL" clId="{FC38BC1D-9C14-45F6-9FFF-0BA4F98B8E65}" dt="2021-09-16T11:55:02.584" v="103" actId="2710"/>
          <ac:spMkLst>
            <pc:docMk/>
            <pc:sldMk cId="2214718777" sldId="384"/>
            <ac:spMk id="4" creationId="{AAFF4C79-B4AF-C441-AAC2-4EF80E5D9332}"/>
          </ac:spMkLst>
        </pc:spChg>
        <pc:spChg chg="del">
          <ac:chgData name="Caroline Prodger" userId="e4ef2e75-b60b-401b-8ebe-291bdcf405f4" providerId="ADAL" clId="{FC38BC1D-9C14-45F6-9FFF-0BA4F98B8E65}" dt="2021-09-16T11:54:51.733" v="100" actId="478"/>
          <ac:spMkLst>
            <pc:docMk/>
            <pc:sldMk cId="2214718777" sldId="384"/>
            <ac:spMk id="6" creationId="{BC6212CC-05C5-ED49-9CBD-EC1D64D9F66F}"/>
          </ac:spMkLst>
        </pc:spChg>
        <pc:picChg chg="del">
          <ac:chgData name="Caroline Prodger" userId="e4ef2e75-b60b-401b-8ebe-291bdcf405f4" providerId="ADAL" clId="{FC38BC1D-9C14-45F6-9FFF-0BA4F98B8E65}" dt="2021-09-16T11:54:50.229" v="99" actId="478"/>
          <ac:picMkLst>
            <pc:docMk/>
            <pc:sldMk cId="2214718777" sldId="384"/>
            <ac:picMk id="7172" creationId="{C10FA928-970D-374A-A30E-03D08F4F7C96}"/>
          </ac:picMkLst>
        </pc:picChg>
      </pc:sldChg>
      <pc:sldChg chg="addSp delSp modSp mod">
        <pc:chgData name="Caroline Prodger" userId="e4ef2e75-b60b-401b-8ebe-291bdcf405f4" providerId="ADAL" clId="{FC38BC1D-9C14-45F6-9FFF-0BA4F98B8E65}" dt="2021-09-16T11:53:52.849" v="82" actId="1076"/>
        <pc:sldMkLst>
          <pc:docMk/>
          <pc:sldMk cId="193014648" sldId="388"/>
        </pc:sldMkLst>
        <pc:spChg chg="mod">
          <ac:chgData name="Caroline Prodger" userId="e4ef2e75-b60b-401b-8ebe-291bdcf405f4" providerId="ADAL" clId="{FC38BC1D-9C14-45F6-9FFF-0BA4F98B8E65}" dt="2021-09-16T11:44:21.837" v="0"/>
          <ac:spMkLst>
            <pc:docMk/>
            <pc:sldMk cId="193014648" sldId="388"/>
            <ac:spMk id="2" creationId="{E2B339A8-2FAE-EA44-8C90-332513C20CA3}"/>
          </ac:spMkLst>
        </pc:spChg>
        <pc:picChg chg="add mod">
          <ac:chgData name="Caroline Prodger" userId="e4ef2e75-b60b-401b-8ebe-291bdcf405f4" providerId="ADAL" clId="{FC38BC1D-9C14-45F6-9FFF-0BA4F98B8E65}" dt="2021-09-16T11:53:52.849" v="82" actId="1076"/>
          <ac:picMkLst>
            <pc:docMk/>
            <pc:sldMk cId="193014648" sldId="388"/>
            <ac:picMk id="5" creationId="{127E60E5-5ECC-4E74-925C-04F93A2988FE}"/>
          </ac:picMkLst>
        </pc:picChg>
        <pc:picChg chg="del">
          <ac:chgData name="Caroline Prodger" userId="e4ef2e75-b60b-401b-8ebe-291bdcf405f4" providerId="ADAL" clId="{FC38BC1D-9C14-45F6-9FFF-0BA4F98B8E65}" dt="2021-09-16T11:53:40.613" v="77" actId="478"/>
          <ac:picMkLst>
            <pc:docMk/>
            <pc:sldMk cId="193014648" sldId="388"/>
            <ac:picMk id="4098" creationId="{69DA1549-7523-ED4B-B5FA-986ABE12E148}"/>
          </ac:picMkLst>
        </pc:picChg>
      </pc:sldChg>
      <pc:sldChg chg="addSp delSp modSp mod modNotesTx">
        <pc:chgData name="Caroline Prodger" userId="e4ef2e75-b60b-401b-8ebe-291bdcf405f4" providerId="ADAL" clId="{FC38BC1D-9C14-45F6-9FFF-0BA4F98B8E65}" dt="2021-09-17T11:27:07.189" v="157" actId="14100"/>
        <pc:sldMkLst>
          <pc:docMk/>
          <pc:sldMk cId="98690493" sldId="389"/>
        </pc:sldMkLst>
        <pc:picChg chg="add del mod">
          <ac:chgData name="Caroline Prodger" userId="e4ef2e75-b60b-401b-8ebe-291bdcf405f4" providerId="ADAL" clId="{FC38BC1D-9C14-45F6-9FFF-0BA4F98B8E65}" dt="2021-09-16T11:54:22.563" v="91" actId="931"/>
          <ac:picMkLst>
            <pc:docMk/>
            <pc:sldMk cId="98690493" sldId="389"/>
            <ac:picMk id="5" creationId="{38F64749-0796-4ED0-9AE4-D8C3FFD2C038}"/>
          </ac:picMkLst>
        </pc:picChg>
        <pc:picChg chg="add mod">
          <ac:chgData name="Caroline Prodger" userId="e4ef2e75-b60b-401b-8ebe-291bdcf405f4" providerId="ADAL" clId="{FC38BC1D-9C14-45F6-9FFF-0BA4F98B8E65}" dt="2021-09-17T11:27:07.189" v="157" actId="14100"/>
          <ac:picMkLst>
            <pc:docMk/>
            <pc:sldMk cId="98690493" sldId="389"/>
            <ac:picMk id="5" creationId="{648C4D99-5514-4BE3-8ED9-B4ACD351BD43}"/>
          </ac:picMkLst>
        </pc:picChg>
        <pc:picChg chg="add mod">
          <ac:chgData name="Caroline Prodger" userId="e4ef2e75-b60b-401b-8ebe-291bdcf405f4" providerId="ADAL" clId="{FC38BC1D-9C14-45F6-9FFF-0BA4F98B8E65}" dt="2021-09-17T11:26:55.539" v="152" actId="1076"/>
          <ac:picMkLst>
            <pc:docMk/>
            <pc:sldMk cId="98690493" sldId="389"/>
            <ac:picMk id="7" creationId="{D0388A41-2927-413F-B61D-22554243CCD0}"/>
          </ac:picMkLst>
        </pc:picChg>
        <pc:picChg chg="del">
          <ac:chgData name="Caroline Prodger" userId="e4ef2e75-b60b-401b-8ebe-291bdcf405f4" providerId="ADAL" clId="{FC38BC1D-9C14-45F6-9FFF-0BA4F98B8E65}" dt="2021-09-16T11:54:05.334" v="84" actId="478"/>
          <ac:picMkLst>
            <pc:docMk/>
            <pc:sldMk cId="98690493" sldId="389"/>
            <ac:picMk id="5124" creationId="{9B363625-3023-D644-A778-0C6A7E21E858}"/>
          </ac:picMkLst>
        </pc:picChg>
      </pc:sldChg>
      <pc:sldChg chg="addSp delSp modSp mod">
        <pc:chgData name="Caroline Prodger" userId="e4ef2e75-b60b-401b-8ebe-291bdcf405f4" providerId="ADAL" clId="{FC38BC1D-9C14-45F6-9FFF-0BA4F98B8E65}" dt="2021-09-16T11:55:17.968" v="108" actId="962"/>
        <pc:sldMkLst>
          <pc:docMk/>
          <pc:sldMk cId="3777833536" sldId="392"/>
        </pc:sldMkLst>
        <pc:spChg chg="mod">
          <ac:chgData name="Caroline Prodger" userId="e4ef2e75-b60b-401b-8ebe-291bdcf405f4" providerId="ADAL" clId="{FC38BC1D-9C14-45F6-9FFF-0BA4F98B8E65}" dt="2021-09-16T11:44:21.837" v="0"/>
          <ac:spMkLst>
            <pc:docMk/>
            <pc:sldMk cId="3777833536" sldId="392"/>
            <ac:spMk id="2" creationId="{B8ED283F-C270-D240-8621-AD95D4E0C182}"/>
          </ac:spMkLst>
        </pc:spChg>
        <pc:picChg chg="del">
          <ac:chgData name="Caroline Prodger" userId="e4ef2e75-b60b-401b-8ebe-291bdcf405f4" providerId="ADAL" clId="{FC38BC1D-9C14-45F6-9FFF-0BA4F98B8E65}" dt="2021-09-16T11:55:09.285" v="104" actId="478"/>
          <ac:picMkLst>
            <pc:docMk/>
            <pc:sldMk cId="3777833536" sldId="392"/>
            <ac:picMk id="6" creationId="{46558690-F5F6-4994-8B4C-2DB29B982383}"/>
          </ac:picMkLst>
        </pc:picChg>
        <pc:picChg chg="add mod">
          <ac:chgData name="Caroline Prodger" userId="e4ef2e75-b60b-401b-8ebe-291bdcf405f4" providerId="ADAL" clId="{FC38BC1D-9C14-45F6-9FFF-0BA4F98B8E65}" dt="2021-09-16T11:55:17.968" v="108" actId="962"/>
          <ac:picMkLst>
            <pc:docMk/>
            <pc:sldMk cId="3777833536" sldId="392"/>
            <ac:picMk id="7" creationId="{9EBA8466-3598-43C9-A887-47CD7AE835F5}"/>
          </ac:picMkLst>
        </pc:picChg>
      </pc:sldChg>
      <pc:sldChg chg="addSp delSp modSp mod delCm">
        <pc:chgData name="Caroline Prodger" userId="e4ef2e75-b60b-401b-8ebe-291bdcf405f4" providerId="ADAL" clId="{FC38BC1D-9C14-45F6-9FFF-0BA4F98B8E65}" dt="2021-09-16T11:58:49.722" v="130" actId="1076"/>
        <pc:sldMkLst>
          <pc:docMk/>
          <pc:sldMk cId="3184261703" sldId="393"/>
        </pc:sldMkLst>
        <pc:spChg chg="mod">
          <ac:chgData name="Caroline Prodger" userId="e4ef2e75-b60b-401b-8ebe-291bdcf405f4" providerId="ADAL" clId="{FC38BC1D-9C14-45F6-9FFF-0BA4F98B8E65}" dt="2021-09-16T11:44:21.837" v="0"/>
          <ac:spMkLst>
            <pc:docMk/>
            <pc:sldMk cId="3184261703" sldId="393"/>
            <ac:spMk id="2" creationId="{B8ED283F-C270-D240-8621-AD95D4E0C182}"/>
          </ac:spMkLst>
        </pc:spChg>
        <pc:spChg chg="mod">
          <ac:chgData name="Caroline Prodger" userId="e4ef2e75-b60b-401b-8ebe-291bdcf405f4" providerId="ADAL" clId="{FC38BC1D-9C14-45F6-9FFF-0BA4F98B8E65}" dt="2021-09-16T11:57:03.024" v="123" actId="14100"/>
          <ac:spMkLst>
            <pc:docMk/>
            <pc:sldMk cId="3184261703" sldId="393"/>
            <ac:spMk id="5" creationId="{8DEAF030-E36F-4828-9D0C-4A456BBBC183}"/>
          </ac:spMkLst>
        </pc:spChg>
        <pc:picChg chg="del">
          <ac:chgData name="Caroline Prodger" userId="e4ef2e75-b60b-401b-8ebe-291bdcf405f4" providerId="ADAL" clId="{FC38BC1D-9C14-45F6-9FFF-0BA4F98B8E65}" dt="2021-09-16T11:56:01.045" v="117" actId="478"/>
          <ac:picMkLst>
            <pc:docMk/>
            <pc:sldMk cId="3184261703" sldId="393"/>
            <ac:picMk id="6" creationId="{7C6D996A-B901-440A-BDF6-2393FACB3BEE}"/>
          </ac:picMkLst>
        </pc:picChg>
        <pc:picChg chg="add del mod">
          <ac:chgData name="Caroline Prodger" userId="e4ef2e75-b60b-401b-8ebe-291bdcf405f4" providerId="ADAL" clId="{FC38BC1D-9C14-45F6-9FFF-0BA4F98B8E65}" dt="2021-09-16T11:56:16.678" v="121" actId="21"/>
          <ac:picMkLst>
            <pc:docMk/>
            <pc:sldMk cId="3184261703" sldId="393"/>
            <ac:picMk id="7" creationId="{87B58D6F-016F-4FE8-A6A2-ABE475AC623B}"/>
          </ac:picMkLst>
        </pc:picChg>
        <pc:picChg chg="add mod">
          <ac:chgData name="Caroline Prodger" userId="e4ef2e75-b60b-401b-8ebe-291bdcf405f4" providerId="ADAL" clId="{FC38BC1D-9C14-45F6-9FFF-0BA4F98B8E65}" dt="2021-09-16T11:58:49.722" v="130" actId="1076"/>
          <ac:picMkLst>
            <pc:docMk/>
            <pc:sldMk cId="3184261703" sldId="393"/>
            <ac:picMk id="9" creationId="{BD520B4A-E34E-4A14-B11C-1703557A9FD9}"/>
          </ac:picMkLst>
        </pc:picChg>
      </pc:sldChg>
      <pc:sldChg chg="addSp delSp modSp mod ord delCm">
        <pc:chgData name="Caroline Prodger" userId="e4ef2e75-b60b-401b-8ebe-291bdcf405f4" providerId="ADAL" clId="{FC38BC1D-9C14-45F6-9FFF-0BA4F98B8E65}" dt="2021-09-17T12:01:25.226" v="333"/>
        <pc:sldMkLst>
          <pc:docMk/>
          <pc:sldMk cId="878310923" sldId="394"/>
        </pc:sldMkLst>
        <pc:spChg chg="add mod">
          <ac:chgData name="Caroline Prodger" userId="e4ef2e75-b60b-401b-8ebe-291bdcf405f4" providerId="ADAL" clId="{FC38BC1D-9C14-45F6-9FFF-0BA4F98B8E65}" dt="2021-09-17T11:26:17.419" v="149" actId="14100"/>
          <ac:spMkLst>
            <pc:docMk/>
            <pc:sldMk cId="878310923" sldId="394"/>
            <ac:spMk id="8" creationId="{31083CC6-38E1-4BD3-9085-51AEA33BA706}"/>
          </ac:spMkLst>
        </pc:spChg>
        <pc:spChg chg="mod">
          <ac:chgData name="Caroline Prodger" userId="e4ef2e75-b60b-401b-8ebe-291bdcf405f4" providerId="ADAL" clId="{FC38BC1D-9C14-45F6-9FFF-0BA4F98B8E65}" dt="2021-09-16T11:44:21.837" v="0"/>
          <ac:spMkLst>
            <pc:docMk/>
            <pc:sldMk cId="878310923" sldId="394"/>
            <ac:spMk id="3074" creationId="{00000000-0000-0000-0000-000000000000}"/>
          </ac:spMkLst>
        </pc:spChg>
        <pc:spChg chg="mod">
          <ac:chgData name="Caroline Prodger" userId="e4ef2e75-b60b-401b-8ebe-291bdcf405f4" providerId="ADAL" clId="{FC38BC1D-9C14-45F6-9FFF-0BA4F98B8E65}" dt="2021-09-17T11:26:26.108" v="151" actId="1076"/>
          <ac:spMkLst>
            <pc:docMk/>
            <pc:sldMk cId="878310923" sldId="394"/>
            <ac:spMk id="3075" creationId="{00000000-0000-0000-0000-000000000000}"/>
          </ac:spMkLst>
        </pc:spChg>
        <pc:picChg chg="del">
          <ac:chgData name="Caroline Prodger" userId="e4ef2e75-b60b-401b-8ebe-291bdcf405f4" providerId="ADAL" clId="{FC38BC1D-9C14-45F6-9FFF-0BA4F98B8E65}" dt="2021-09-16T11:49:18.110" v="19" actId="21"/>
          <ac:picMkLst>
            <pc:docMk/>
            <pc:sldMk cId="878310923" sldId="394"/>
            <ac:picMk id="3" creationId="{1BE1676F-51C1-4F1A-986B-72D54F21ACB0}"/>
          </ac:picMkLst>
        </pc:picChg>
        <pc:picChg chg="add mod">
          <ac:chgData name="Caroline Prodger" userId="e4ef2e75-b60b-401b-8ebe-291bdcf405f4" providerId="ADAL" clId="{FC38BC1D-9C14-45F6-9FFF-0BA4F98B8E65}" dt="2021-09-17T11:26:22.075" v="150" actId="1076"/>
          <ac:picMkLst>
            <pc:docMk/>
            <pc:sldMk cId="878310923" sldId="394"/>
            <ac:picMk id="3" creationId="{CEA7F5A2-AE06-4436-B91F-D6D70609C844}"/>
          </ac:picMkLst>
        </pc:picChg>
        <pc:picChg chg="add del mod">
          <ac:chgData name="Caroline Prodger" userId="e4ef2e75-b60b-401b-8ebe-291bdcf405f4" providerId="ADAL" clId="{FC38BC1D-9C14-45F6-9FFF-0BA4F98B8E65}" dt="2021-09-17T11:25:44.883" v="141" actId="21"/>
          <ac:picMkLst>
            <pc:docMk/>
            <pc:sldMk cId="878310923" sldId="394"/>
            <ac:picMk id="4" creationId="{D80E6DF5-FF40-407B-A089-A19DDFC600E0}"/>
          </ac:picMkLst>
        </pc:picChg>
      </pc:sldChg>
      <pc:sldChg chg="modSp delCm">
        <pc:chgData name="Caroline Prodger" userId="e4ef2e75-b60b-401b-8ebe-291bdcf405f4" providerId="ADAL" clId="{FC38BC1D-9C14-45F6-9FFF-0BA4F98B8E65}" dt="2021-09-16T11:50:30.213" v="45" actId="1592"/>
        <pc:sldMkLst>
          <pc:docMk/>
          <pc:sldMk cId="3773497714" sldId="395"/>
        </pc:sldMkLst>
        <pc:spChg chg="mod">
          <ac:chgData name="Caroline Prodger" userId="e4ef2e75-b60b-401b-8ebe-291bdcf405f4" providerId="ADAL" clId="{FC38BC1D-9C14-45F6-9FFF-0BA4F98B8E65}" dt="2021-09-16T11:44:21.837" v="0"/>
          <ac:spMkLst>
            <pc:docMk/>
            <pc:sldMk cId="3773497714" sldId="395"/>
            <ac:spMk id="3074" creationId="{00000000-0000-0000-0000-000000000000}"/>
          </ac:spMkLst>
        </pc:spChg>
      </pc:sldChg>
      <pc:sldChg chg="new del">
        <pc:chgData name="Caroline Prodger" userId="e4ef2e75-b60b-401b-8ebe-291bdcf405f4" providerId="ADAL" clId="{FC38BC1D-9C14-45F6-9FFF-0BA4F98B8E65}" dt="2021-09-17T11:30:29.705" v="166" actId="2696"/>
        <pc:sldMkLst>
          <pc:docMk/>
          <pc:sldMk cId="2093288958" sldId="396"/>
        </pc:sldMkLst>
      </pc:sldChg>
      <pc:sldChg chg="modSp mod">
        <pc:chgData name="Caroline Prodger" userId="e4ef2e75-b60b-401b-8ebe-291bdcf405f4" providerId="ADAL" clId="{FC38BC1D-9C14-45F6-9FFF-0BA4F98B8E65}" dt="2021-09-17T12:24:55.817" v="456" actId="1076"/>
        <pc:sldMkLst>
          <pc:docMk/>
          <pc:sldMk cId="3036333527" sldId="396"/>
        </pc:sldMkLst>
        <pc:spChg chg="mod">
          <ac:chgData name="Caroline Prodger" userId="e4ef2e75-b60b-401b-8ebe-291bdcf405f4" providerId="ADAL" clId="{FC38BC1D-9C14-45F6-9FFF-0BA4F98B8E65}" dt="2021-09-17T12:20:10.474" v="448" actId="20577"/>
          <ac:spMkLst>
            <pc:docMk/>
            <pc:sldMk cId="3036333527" sldId="396"/>
            <ac:spMk id="2" creationId="{880493E9-D07E-44F4-B5FD-DE5E5C795FC5}"/>
          </ac:spMkLst>
        </pc:spChg>
        <pc:picChg chg="mod">
          <ac:chgData name="Caroline Prodger" userId="e4ef2e75-b60b-401b-8ebe-291bdcf405f4" providerId="ADAL" clId="{FC38BC1D-9C14-45F6-9FFF-0BA4F98B8E65}" dt="2021-09-17T12:24:55.817" v="456" actId="1076"/>
          <ac:picMkLst>
            <pc:docMk/>
            <pc:sldMk cId="3036333527" sldId="396"/>
            <ac:picMk id="6" creationId="{1AC1ACCE-46F9-4FCC-8880-EC68291F6E2D}"/>
          </ac:picMkLst>
        </pc:picChg>
      </pc:sldChg>
      <pc:sldMasterChg chg="modSp mod">
        <pc:chgData name="Caroline Prodger" userId="e4ef2e75-b60b-401b-8ebe-291bdcf405f4" providerId="ADAL" clId="{FC38BC1D-9C14-45F6-9FFF-0BA4F98B8E65}" dt="2021-09-17T12:21:10.938" v="450" actId="20577"/>
        <pc:sldMasterMkLst>
          <pc:docMk/>
          <pc:sldMasterMk cId="3675445649" sldId="2147483655"/>
        </pc:sldMasterMkLst>
        <pc:spChg chg="mod">
          <ac:chgData name="Caroline Prodger" userId="e4ef2e75-b60b-401b-8ebe-291bdcf405f4" providerId="ADAL" clId="{FC38BC1D-9C14-45F6-9FFF-0BA4F98B8E65}" dt="2021-09-17T12:21:10.938" v="450" actId="20577"/>
          <ac:spMkLst>
            <pc:docMk/>
            <pc:sldMasterMk cId="3675445649" sldId="2147483655"/>
            <ac:spMk id="12" creationId="{00000000-0000-0000-0000-000000000000}"/>
          </ac:spMkLst>
        </pc:spChg>
      </pc:sldMasterChg>
    </pc:docChg>
  </pc:docChgLst>
  <pc:docChgLst>
    <pc:chgData name="Tommy ." userId="1be9750d281bf5b3" providerId="LiveId" clId="{72DA77E8-76FA-4AEE-9E44-DF15CC2106EF}"/>
    <pc:docChg chg="delSld modSld delMainMaster">
      <pc:chgData name="Tommy ." userId="1be9750d281bf5b3" providerId="LiveId" clId="{72DA77E8-76FA-4AEE-9E44-DF15CC2106EF}" dt="2021-08-21T16:09:07.718" v="3"/>
      <pc:docMkLst>
        <pc:docMk/>
      </pc:docMkLst>
      <pc:sldChg chg="del">
        <pc:chgData name="Tommy ." userId="1be9750d281bf5b3" providerId="LiveId" clId="{72DA77E8-76FA-4AEE-9E44-DF15CC2106EF}" dt="2021-08-21T15:49:16.719" v="1" actId="2696"/>
        <pc:sldMkLst>
          <pc:docMk/>
          <pc:sldMk cId="2023220183" sldId="256"/>
        </pc:sldMkLst>
      </pc:sldChg>
      <pc:sldChg chg="del">
        <pc:chgData name="Tommy ." userId="1be9750d281bf5b3" providerId="LiveId" clId="{72DA77E8-76FA-4AEE-9E44-DF15CC2106EF}" dt="2021-08-21T15:49:16.719" v="1" actId="2696"/>
        <pc:sldMkLst>
          <pc:docMk/>
          <pc:sldMk cId="3725424091" sldId="267"/>
        </pc:sldMkLst>
      </pc:sldChg>
      <pc:sldChg chg="del">
        <pc:chgData name="Tommy ." userId="1be9750d281bf5b3" providerId="LiveId" clId="{72DA77E8-76FA-4AEE-9E44-DF15CC2106EF}" dt="2021-08-21T15:48:58.020" v="0"/>
        <pc:sldMkLst>
          <pc:docMk/>
          <pc:sldMk cId="1879987383" sldId="328"/>
        </pc:sldMkLst>
      </pc:sldChg>
      <pc:sldChg chg="del">
        <pc:chgData name="Tommy ." userId="1be9750d281bf5b3" providerId="LiveId" clId="{72DA77E8-76FA-4AEE-9E44-DF15CC2106EF}" dt="2021-08-21T15:49:16.719" v="1" actId="2696"/>
        <pc:sldMkLst>
          <pc:docMk/>
          <pc:sldMk cId="2802205891" sldId="348"/>
        </pc:sldMkLst>
      </pc:sldChg>
      <pc:sldChg chg="del">
        <pc:chgData name="Tommy ." userId="1be9750d281bf5b3" providerId="LiveId" clId="{72DA77E8-76FA-4AEE-9E44-DF15CC2106EF}" dt="2021-08-21T15:48:58.020" v="0"/>
        <pc:sldMkLst>
          <pc:docMk/>
          <pc:sldMk cId="3730510653" sldId="351"/>
        </pc:sldMkLst>
      </pc:sldChg>
      <pc:sldChg chg="del">
        <pc:chgData name="Tommy ." userId="1be9750d281bf5b3" providerId="LiveId" clId="{72DA77E8-76FA-4AEE-9E44-DF15CC2106EF}" dt="2021-08-21T15:48:58.020" v="0"/>
        <pc:sldMkLst>
          <pc:docMk/>
          <pc:sldMk cId="504017900" sldId="352"/>
        </pc:sldMkLst>
      </pc:sldChg>
      <pc:sldChg chg="del">
        <pc:chgData name="Tommy ." userId="1be9750d281bf5b3" providerId="LiveId" clId="{72DA77E8-76FA-4AEE-9E44-DF15CC2106EF}" dt="2021-08-21T15:48:58.020" v="0"/>
        <pc:sldMkLst>
          <pc:docMk/>
          <pc:sldMk cId="2326963209" sldId="353"/>
        </pc:sldMkLst>
      </pc:sldChg>
      <pc:sldChg chg="del">
        <pc:chgData name="Tommy ." userId="1be9750d281bf5b3" providerId="LiveId" clId="{72DA77E8-76FA-4AEE-9E44-DF15CC2106EF}" dt="2021-08-21T15:48:58.020" v="0"/>
        <pc:sldMkLst>
          <pc:docMk/>
          <pc:sldMk cId="3240478966" sldId="354"/>
        </pc:sldMkLst>
      </pc:sldChg>
      <pc:sldChg chg="del">
        <pc:chgData name="Tommy ." userId="1be9750d281bf5b3" providerId="LiveId" clId="{72DA77E8-76FA-4AEE-9E44-DF15CC2106EF}" dt="2021-08-21T15:48:58.020" v="0"/>
        <pc:sldMkLst>
          <pc:docMk/>
          <pc:sldMk cId="1550889703" sldId="355"/>
        </pc:sldMkLst>
      </pc:sldChg>
      <pc:sldChg chg="del">
        <pc:chgData name="Tommy ." userId="1be9750d281bf5b3" providerId="LiveId" clId="{72DA77E8-76FA-4AEE-9E44-DF15CC2106EF}" dt="2021-08-21T15:48:58.020" v="0"/>
        <pc:sldMkLst>
          <pc:docMk/>
          <pc:sldMk cId="3251500730" sldId="356"/>
        </pc:sldMkLst>
      </pc:sldChg>
      <pc:sldChg chg="del">
        <pc:chgData name="Tommy ." userId="1be9750d281bf5b3" providerId="LiveId" clId="{72DA77E8-76FA-4AEE-9E44-DF15CC2106EF}" dt="2021-08-21T15:48:58.020" v="0"/>
        <pc:sldMkLst>
          <pc:docMk/>
          <pc:sldMk cId="3718934933" sldId="358"/>
        </pc:sldMkLst>
      </pc:sldChg>
      <pc:sldChg chg="del">
        <pc:chgData name="Tommy ." userId="1be9750d281bf5b3" providerId="LiveId" clId="{72DA77E8-76FA-4AEE-9E44-DF15CC2106EF}" dt="2021-08-21T15:48:58.020" v="0"/>
        <pc:sldMkLst>
          <pc:docMk/>
          <pc:sldMk cId="2449810421" sldId="359"/>
        </pc:sldMkLst>
      </pc:sldChg>
      <pc:sldChg chg="del">
        <pc:chgData name="Tommy ." userId="1be9750d281bf5b3" providerId="LiveId" clId="{72DA77E8-76FA-4AEE-9E44-DF15CC2106EF}" dt="2021-08-21T15:48:58.020" v="0"/>
        <pc:sldMkLst>
          <pc:docMk/>
          <pc:sldMk cId="2276957935" sldId="360"/>
        </pc:sldMkLst>
      </pc:sldChg>
      <pc:sldChg chg="del">
        <pc:chgData name="Tommy ." userId="1be9750d281bf5b3" providerId="LiveId" clId="{72DA77E8-76FA-4AEE-9E44-DF15CC2106EF}" dt="2021-08-21T15:48:58.020" v="0"/>
        <pc:sldMkLst>
          <pc:docMk/>
          <pc:sldMk cId="1193973933" sldId="361"/>
        </pc:sldMkLst>
      </pc:sldChg>
      <pc:sldChg chg="del">
        <pc:chgData name="Tommy ." userId="1be9750d281bf5b3" providerId="LiveId" clId="{72DA77E8-76FA-4AEE-9E44-DF15CC2106EF}" dt="2021-08-21T15:48:58.020" v="0"/>
        <pc:sldMkLst>
          <pc:docMk/>
          <pc:sldMk cId="3361635335" sldId="362"/>
        </pc:sldMkLst>
      </pc:sldChg>
      <pc:sldChg chg="del">
        <pc:chgData name="Tommy ." userId="1be9750d281bf5b3" providerId="LiveId" clId="{72DA77E8-76FA-4AEE-9E44-DF15CC2106EF}" dt="2021-08-21T15:49:16.719" v="1" actId="2696"/>
        <pc:sldMkLst>
          <pc:docMk/>
          <pc:sldMk cId="2907147660" sldId="363"/>
        </pc:sldMkLst>
      </pc:sldChg>
      <pc:sldChg chg="del">
        <pc:chgData name="Tommy ." userId="1be9750d281bf5b3" providerId="LiveId" clId="{72DA77E8-76FA-4AEE-9E44-DF15CC2106EF}" dt="2021-08-21T15:49:16.719" v="1" actId="2696"/>
        <pc:sldMkLst>
          <pc:docMk/>
          <pc:sldMk cId="1986236346" sldId="364"/>
        </pc:sldMkLst>
      </pc:sldChg>
      <pc:sldChg chg="del">
        <pc:chgData name="Tommy ." userId="1be9750d281bf5b3" providerId="LiveId" clId="{72DA77E8-76FA-4AEE-9E44-DF15CC2106EF}" dt="2021-08-21T15:49:16.719" v="1" actId="2696"/>
        <pc:sldMkLst>
          <pc:docMk/>
          <pc:sldMk cId="145621548" sldId="365"/>
        </pc:sldMkLst>
      </pc:sldChg>
      <pc:sldChg chg="del">
        <pc:chgData name="Tommy ." userId="1be9750d281bf5b3" providerId="LiveId" clId="{72DA77E8-76FA-4AEE-9E44-DF15CC2106EF}" dt="2021-08-21T15:49:16.719" v="1" actId="2696"/>
        <pc:sldMkLst>
          <pc:docMk/>
          <pc:sldMk cId="2953062772" sldId="366"/>
        </pc:sldMkLst>
      </pc:sldChg>
      <pc:sldChg chg="del">
        <pc:chgData name="Tommy ." userId="1be9750d281bf5b3" providerId="LiveId" clId="{72DA77E8-76FA-4AEE-9E44-DF15CC2106EF}" dt="2021-08-21T15:49:16.719" v="1" actId="2696"/>
        <pc:sldMkLst>
          <pc:docMk/>
          <pc:sldMk cId="4008744721" sldId="367"/>
        </pc:sldMkLst>
      </pc:sldChg>
      <pc:sldChg chg="del">
        <pc:chgData name="Tommy ." userId="1be9750d281bf5b3" providerId="LiveId" clId="{72DA77E8-76FA-4AEE-9E44-DF15CC2106EF}" dt="2021-08-21T15:49:16.719" v="1" actId="2696"/>
        <pc:sldMkLst>
          <pc:docMk/>
          <pc:sldMk cId="1556099515" sldId="368"/>
        </pc:sldMkLst>
      </pc:sldChg>
      <pc:sldChg chg="del">
        <pc:chgData name="Tommy ." userId="1be9750d281bf5b3" providerId="LiveId" clId="{72DA77E8-76FA-4AEE-9E44-DF15CC2106EF}" dt="2021-08-21T15:49:16.719" v="1" actId="2696"/>
        <pc:sldMkLst>
          <pc:docMk/>
          <pc:sldMk cId="2125950629" sldId="369"/>
        </pc:sldMkLst>
      </pc:sldChg>
      <pc:sldChg chg="del">
        <pc:chgData name="Tommy ." userId="1be9750d281bf5b3" providerId="LiveId" clId="{72DA77E8-76FA-4AEE-9E44-DF15CC2106EF}" dt="2021-08-21T15:48:58.020" v="0"/>
        <pc:sldMkLst>
          <pc:docMk/>
          <pc:sldMk cId="3843470273" sldId="371"/>
        </pc:sldMkLst>
      </pc:sldChg>
      <pc:sldChg chg="del">
        <pc:chgData name="Tommy ." userId="1be9750d281bf5b3" providerId="LiveId" clId="{72DA77E8-76FA-4AEE-9E44-DF15CC2106EF}" dt="2021-08-21T15:48:58.020" v="0"/>
        <pc:sldMkLst>
          <pc:docMk/>
          <pc:sldMk cId="1898190478" sldId="373"/>
        </pc:sldMkLst>
      </pc:sldChg>
      <pc:sldChg chg="del">
        <pc:chgData name="Tommy ." userId="1be9750d281bf5b3" providerId="LiveId" clId="{72DA77E8-76FA-4AEE-9E44-DF15CC2106EF}" dt="2021-08-21T15:49:16.719" v="1" actId="2696"/>
        <pc:sldMkLst>
          <pc:docMk/>
          <pc:sldMk cId="3767318742" sldId="374"/>
        </pc:sldMkLst>
      </pc:sldChg>
      <pc:sldChg chg="del">
        <pc:chgData name="Tommy ." userId="1be9750d281bf5b3" providerId="LiveId" clId="{72DA77E8-76FA-4AEE-9E44-DF15CC2106EF}" dt="2021-08-21T15:49:16.719" v="1" actId="2696"/>
        <pc:sldMkLst>
          <pc:docMk/>
          <pc:sldMk cId="3573653466" sldId="375"/>
        </pc:sldMkLst>
      </pc:sldChg>
      <pc:sldChg chg="del">
        <pc:chgData name="Tommy ." userId="1be9750d281bf5b3" providerId="LiveId" clId="{72DA77E8-76FA-4AEE-9E44-DF15CC2106EF}" dt="2021-08-21T15:49:16.719" v="1" actId="2696"/>
        <pc:sldMkLst>
          <pc:docMk/>
          <pc:sldMk cId="255093701" sldId="376"/>
        </pc:sldMkLst>
      </pc:sldChg>
      <pc:sldChg chg="del">
        <pc:chgData name="Tommy ." userId="1be9750d281bf5b3" providerId="LiveId" clId="{72DA77E8-76FA-4AEE-9E44-DF15CC2106EF}" dt="2021-08-21T15:49:16.719" v="1" actId="2696"/>
        <pc:sldMkLst>
          <pc:docMk/>
          <pc:sldMk cId="3032340847" sldId="377"/>
        </pc:sldMkLst>
      </pc:sldChg>
      <pc:sldChg chg="del">
        <pc:chgData name="Tommy ." userId="1be9750d281bf5b3" providerId="LiveId" clId="{72DA77E8-76FA-4AEE-9E44-DF15CC2106EF}" dt="2021-08-21T15:49:16.719" v="1" actId="2696"/>
        <pc:sldMkLst>
          <pc:docMk/>
          <pc:sldMk cId="3103806692" sldId="378"/>
        </pc:sldMkLst>
      </pc:sldChg>
      <pc:sldChg chg="del">
        <pc:chgData name="Tommy ." userId="1be9750d281bf5b3" providerId="LiveId" clId="{72DA77E8-76FA-4AEE-9E44-DF15CC2106EF}" dt="2021-08-21T15:49:16.719" v="1" actId="2696"/>
        <pc:sldMkLst>
          <pc:docMk/>
          <pc:sldMk cId="2840260071" sldId="379"/>
        </pc:sldMkLst>
      </pc:sldChg>
      <pc:sldChg chg="del">
        <pc:chgData name="Tommy ." userId="1be9750d281bf5b3" providerId="LiveId" clId="{72DA77E8-76FA-4AEE-9E44-DF15CC2106EF}" dt="2021-08-21T15:49:16.719" v="1" actId="2696"/>
        <pc:sldMkLst>
          <pc:docMk/>
          <pc:sldMk cId="2330738090" sldId="380"/>
        </pc:sldMkLst>
      </pc:sldChg>
      <pc:sldChg chg="modSp mod">
        <pc:chgData name="Tommy ." userId="1be9750d281bf5b3" providerId="LiveId" clId="{72DA77E8-76FA-4AEE-9E44-DF15CC2106EF}" dt="2021-08-21T16:09:07.718" v="3"/>
        <pc:sldMkLst>
          <pc:docMk/>
          <pc:sldMk cId="298963956" sldId="381"/>
        </pc:sldMkLst>
        <pc:spChg chg="mod">
          <ac:chgData name="Tommy ." userId="1be9750d281bf5b3" providerId="LiveId" clId="{72DA77E8-76FA-4AEE-9E44-DF15CC2106EF}" dt="2021-08-21T16:09:07.718" v="3"/>
          <ac:spMkLst>
            <pc:docMk/>
            <pc:sldMk cId="298963956" sldId="381"/>
            <ac:spMk id="3" creationId="{3135C992-09A3-E045-8AE0-072C91C09F6B}"/>
          </ac:spMkLst>
        </pc:spChg>
      </pc:sldChg>
      <pc:sldChg chg="del">
        <pc:chgData name="Tommy ." userId="1be9750d281bf5b3" providerId="LiveId" clId="{72DA77E8-76FA-4AEE-9E44-DF15CC2106EF}" dt="2021-08-21T15:49:16.719" v="1" actId="2696"/>
        <pc:sldMkLst>
          <pc:docMk/>
          <pc:sldMk cId="4119615886" sldId="381"/>
        </pc:sldMkLst>
      </pc:sldChg>
      <pc:sldChg chg="del">
        <pc:chgData name="Tommy ." userId="1be9750d281bf5b3" providerId="LiveId" clId="{72DA77E8-76FA-4AEE-9E44-DF15CC2106EF}" dt="2021-08-21T15:49:16.719" v="1" actId="2696"/>
        <pc:sldMkLst>
          <pc:docMk/>
          <pc:sldMk cId="3315961508" sldId="382"/>
        </pc:sldMkLst>
      </pc:sldChg>
      <pc:sldChg chg="del">
        <pc:chgData name="Tommy ." userId="1be9750d281bf5b3" providerId="LiveId" clId="{72DA77E8-76FA-4AEE-9E44-DF15CC2106EF}" dt="2021-08-21T15:49:16.719" v="1" actId="2696"/>
        <pc:sldMkLst>
          <pc:docMk/>
          <pc:sldMk cId="727201331" sldId="383"/>
        </pc:sldMkLst>
      </pc:sldChg>
      <pc:sldChg chg="del">
        <pc:chgData name="Tommy ." userId="1be9750d281bf5b3" providerId="LiveId" clId="{72DA77E8-76FA-4AEE-9E44-DF15CC2106EF}" dt="2021-08-21T15:48:58.020" v="0"/>
        <pc:sldMkLst>
          <pc:docMk/>
          <pc:sldMk cId="3720659613" sldId="384"/>
        </pc:sldMkLst>
      </pc:sldChg>
      <pc:sldChg chg="del">
        <pc:chgData name="Tommy ." userId="1be9750d281bf5b3" providerId="LiveId" clId="{72DA77E8-76FA-4AEE-9E44-DF15CC2106EF}" dt="2021-08-21T15:49:16.719" v="1" actId="2696"/>
        <pc:sldMkLst>
          <pc:docMk/>
          <pc:sldMk cId="4112689515" sldId="385"/>
        </pc:sldMkLst>
      </pc:sldChg>
      <pc:sldChg chg="del">
        <pc:chgData name="Tommy ." userId="1be9750d281bf5b3" providerId="LiveId" clId="{72DA77E8-76FA-4AEE-9E44-DF15CC2106EF}" dt="2021-08-21T15:49:16.719" v="1" actId="2696"/>
        <pc:sldMkLst>
          <pc:docMk/>
          <pc:sldMk cId="2345094641" sldId="386"/>
        </pc:sldMkLst>
      </pc:sldChg>
      <pc:sldChg chg="del">
        <pc:chgData name="Tommy ." userId="1be9750d281bf5b3" providerId="LiveId" clId="{72DA77E8-76FA-4AEE-9E44-DF15CC2106EF}" dt="2021-08-21T15:49:16.719" v="1" actId="2696"/>
        <pc:sldMkLst>
          <pc:docMk/>
          <pc:sldMk cId="1625960711" sldId="387"/>
        </pc:sldMkLst>
      </pc:sldChg>
      <pc:sldChg chg="del">
        <pc:chgData name="Tommy ." userId="1be9750d281bf5b3" providerId="LiveId" clId="{72DA77E8-76FA-4AEE-9E44-DF15CC2106EF}" dt="2021-08-21T15:49:26.904" v="2" actId="47"/>
        <pc:sldMkLst>
          <pc:docMk/>
          <pc:sldMk cId="1876227459" sldId="388"/>
        </pc:sldMkLst>
      </pc:sldChg>
      <pc:sldChg chg="del">
        <pc:chgData name="Tommy ." userId="1be9750d281bf5b3" providerId="LiveId" clId="{72DA77E8-76FA-4AEE-9E44-DF15CC2106EF}" dt="2021-08-21T15:48:58.020" v="0"/>
        <pc:sldMkLst>
          <pc:docMk/>
          <pc:sldMk cId="2362851971" sldId="388"/>
        </pc:sldMkLst>
      </pc:sldChg>
      <pc:sldChg chg="del">
        <pc:chgData name="Tommy ." userId="1be9750d281bf5b3" providerId="LiveId" clId="{72DA77E8-76FA-4AEE-9E44-DF15CC2106EF}" dt="2021-08-21T15:48:58.020" v="0"/>
        <pc:sldMkLst>
          <pc:docMk/>
          <pc:sldMk cId="554157837" sldId="389"/>
        </pc:sldMkLst>
      </pc:sldChg>
      <pc:sldChg chg="del">
        <pc:chgData name="Tommy ." userId="1be9750d281bf5b3" providerId="LiveId" clId="{72DA77E8-76FA-4AEE-9E44-DF15CC2106EF}" dt="2021-08-21T15:48:58.020" v="0"/>
        <pc:sldMkLst>
          <pc:docMk/>
          <pc:sldMk cId="682568271" sldId="390"/>
        </pc:sldMkLst>
      </pc:sldChg>
      <pc:sldChg chg="del">
        <pc:chgData name="Tommy ." userId="1be9750d281bf5b3" providerId="LiveId" clId="{72DA77E8-76FA-4AEE-9E44-DF15CC2106EF}" dt="2021-08-21T15:48:58.020" v="0"/>
        <pc:sldMkLst>
          <pc:docMk/>
          <pc:sldMk cId="2741113221" sldId="391"/>
        </pc:sldMkLst>
      </pc:sldChg>
      <pc:sldChg chg="del">
        <pc:chgData name="Tommy ." userId="1be9750d281bf5b3" providerId="LiveId" clId="{72DA77E8-76FA-4AEE-9E44-DF15CC2106EF}" dt="2021-08-21T15:48:58.020" v="0"/>
        <pc:sldMkLst>
          <pc:docMk/>
          <pc:sldMk cId="4032262198" sldId="392"/>
        </pc:sldMkLst>
      </pc:sldChg>
      <pc:sldChg chg="del">
        <pc:chgData name="Tommy ." userId="1be9750d281bf5b3" providerId="LiveId" clId="{72DA77E8-76FA-4AEE-9E44-DF15CC2106EF}" dt="2021-08-21T15:48:58.020" v="0"/>
        <pc:sldMkLst>
          <pc:docMk/>
          <pc:sldMk cId="2030950127" sldId="393"/>
        </pc:sldMkLst>
      </pc:sldChg>
      <pc:sldChg chg="del">
        <pc:chgData name="Tommy ." userId="1be9750d281bf5b3" providerId="LiveId" clId="{72DA77E8-76FA-4AEE-9E44-DF15CC2106EF}" dt="2021-08-21T15:48:58.020" v="0"/>
        <pc:sldMkLst>
          <pc:docMk/>
          <pc:sldMk cId="1347414038" sldId="394"/>
        </pc:sldMkLst>
      </pc:sldChg>
      <pc:sldChg chg="del">
        <pc:chgData name="Tommy ." userId="1be9750d281bf5b3" providerId="LiveId" clId="{72DA77E8-76FA-4AEE-9E44-DF15CC2106EF}" dt="2021-08-21T15:48:58.020" v="0"/>
        <pc:sldMkLst>
          <pc:docMk/>
          <pc:sldMk cId="4258803187" sldId="395"/>
        </pc:sldMkLst>
      </pc:sldChg>
      <pc:sldChg chg="del">
        <pc:chgData name="Tommy ." userId="1be9750d281bf5b3" providerId="LiveId" clId="{72DA77E8-76FA-4AEE-9E44-DF15CC2106EF}" dt="2021-08-21T15:48:58.020" v="0"/>
        <pc:sldMkLst>
          <pc:docMk/>
          <pc:sldMk cId="3110367675" sldId="396"/>
        </pc:sldMkLst>
      </pc:sldChg>
      <pc:sldChg chg="del">
        <pc:chgData name="Tommy ." userId="1be9750d281bf5b3" providerId="LiveId" clId="{72DA77E8-76FA-4AEE-9E44-DF15CC2106EF}" dt="2021-08-21T15:48:58.020" v="0"/>
        <pc:sldMkLst>
          <pc:docMk/>
          <pc:sldMk cId="846817105" sldId="397"/>
        </pc:sldMkLst>
      </pc:sldChg>
      <pc:sldChg chg="del">
        <pc:chgData name="Tommy ." userId="1be9750d281bf5b3" providerId="LiveId" clId="{72DA77E8-76FA-4AEE-9E44-DF15CC2106EF}" dt="2021-08-21T15:48:58.020" v="0"/>
        <pc:sldMkLst>
          <pc:docMk/>
          <pc:sldMk cId="121880923" sldId="398"/>
        </pc:sldMkLst>
      </pc:sldChg>
      <pc:sldChg chg="del">
        <pc:chgData name="Tommy ." userId="1be9750d281bf5b3" providerId="LiveId" clId="{72DA77E8-76FA-4AEE-9E44-DF15CC2106EF}" dt="2021-08-21T15:48:58.020" v="0"/>
        <pc:sldMkLst>
          <pc:docMk/>
          <pc:sldMk cId="1458547065" sldId="399"/>
        </pc:sldMkLst>
      </pc:sldChg>
      <pc:sldChg chg="del">
        <pc:chgData name="Tommy ." userId="1be9750d281bf5b3" providerId="LiveId" clId="{72DA77E8-76FA-4AEE-9E44-DF15CC2106EF}" dt="2021-08-21T15:48:58.020" v="0"/>
        <pc:sldMkLst>
          <pc:docMk/>
          <pc:sldMk cId="1682947277" sldId="400"/>
        </pc:sldMkLst>
      </pc:sldChg>
      <pc:sldChg chg="del">
        <pc:chgData name="Tommy ." userId="1be9750d281bf5b3" providerId="LiveId" clId="{72DA77E8-76FA-4AEE-9E44-DF15CC2106EF}" dt="2021-08-21T15:48:58.020" v="0"/>
        <pc:sldMkLst>
          <pc:docMk/>
          <pc:sldMk cId="1867125346" sldId="401"/>
        </pc:sldMkLst>
      </pc:sldChg>
      <pc:sldChg chg="del">
        <pc:chgData name="Tommy ." userId="1be9750d281bf5b3" providerId="LiveId" clId="{72DA77E8-76FA-4AEE-9E44-DF15CC2106EF}" dt="2021-08-21T15:48:58.020" v="0"/>
        <pc:sldMkLst>
          <pc:docMk/>
          <pc:sldMk cId="3337118133" sldId="402"/>
        </pc:sldMkLst>
      </pc:sldChg>
      <pc:sldChg chg="del">
        <pc:chgData name="Tommy ." userId="1be9750d281bf5b3" providerId="LiveId" clId="{72DA77E8-76FA-4AEE-9E44-DF15CC2106EF}" dt="2021-08-21T15:48:58.020" v="0"/>
        <pc:sldMkLst>
          <pc:docMk/>
          <pc:sldMk cId="2154279770" sldId="403"/>
        </pc:sldMkLst>
      </pc:sldChg>
      <pc:sldChg chg="del">
        <pc:chgData name="Tommy ." userId="1be9750d281bf5b3" providerId="LiveId" clId="{72DA77E8-76FA-4AEE-9E44-DF15CC2106EF}" dt="2021-08-21T15:48:58.020" v="0"/>
        <pc:sldMkLst>
          <pc:docMk/>
          <pc:sldMk cId="529461285" sldId="404"/>
        </pc:sldMkLst>
      </pc:sldChg>
      <pc:sldChg chg="del">
        <pc:chgData name="Tommy ." userId="1be9750d281bf5b3" providerId="LiveId" clId="{72DA77E8-76FA-4AEE-9E44-DF15CC2106EF}" dt="2021-08-21T15:48:58.020" v="0"/>
        <pc:sldMkLst>
          <pc:docMk/>
          <pc:sldMk cId="1212300613" sldId="405"/>
        </pc:sldMkLst>
      </pc:sldChg>
      <pc:sldChg chg="del">
        <pc:chgData name="Tommy ." userId="1be9750d281bf5b3" providerId="LiveId" clId="{72DA77E8-76FA-4AEE-9E44-DF15CC2106EF}" dt="2021-08-21T15:48:58.020" v="0"/>
        <pc:sldMkLst>
          <pc:docMk/>
          <pc:sldMk cId="2789897520" sldId="406"/>
        </pc:sldMkLst>
      </pc:sldChg>
      <pc:sldChg chg="del">
        <pc:chgData name="Tommy ." userId="1be9750d281bf5b3" providerId="LiveId" clId="{72DA77E8-76FA-4AEE-9E44-DF15CC2106EF}" dt="2021-08-21T15:48:58.020" v="0"/>
        <pc:sldMkLst>
          <pc:docMk/>
          <pc:sldMk cId="1970522589" sldId="407"/>
        </pc:sldMkLst>
      </pc:sldChg>
      <pc:sldChg chg="del">
        <pc:chgData name="Tommy ." userId="1be9750d281bf5b3" providerId="LiveId" clId="{72DA77E8-76FA-4AEE-9E44-DF15CC2106EF}" dt="2021-08-21T15:48:58.020" v="0"/>
        <pc:sldMkLst>
          <pc:docMk/>
          <pc:sldMk cId="1857146275" sldId="408"/>
        </pc:sldMkLst>
      </pc:sldChg>
      <pc:sldChg chg="del">
        <pc:chgData name="Tommy ." userId="1be9750d281bf5b3" providerId="LiveId" clId="{72DA77E8-76FA-4AEE-9E44-DF15CC2106EF}" dt="2021-08-21T15:48:58.020" v="0"/>
        <pc:sldMkLst>
          <pc:docMk/>
          <pc:sldMk cId="553201162" sldId="409"/>
        </pc:sldMkLst>
      </pc:sldChg>
      <pc:sldMasterChg chg="del delSldLayout">
        <pc:chgData name="Tommy ." userId="1be9750d281bf5b3" providerId="LiveId" clId="{72DA77E8-76FA-4AEE-9E44-DF15CC2106EF}" dt="2021-08-21T15:49:16.719" v="1" actId="2696"/>
        <pc:sldMasterMkLst>
          <pc:docMk/>
          <pc:sldMasterMk cId="0" sldId="2147483651"/>
        </pc:sldMasterMkLst>
        <pc:sldLayoutChg chg="del">
          <pc:chgData name="Tommy ." userId="1be9750d281bf5b3" providerId="LiveId" clId="{72DA77E8-76FA-4AEE-9E44-DF15CC2106EF}" dt="2021-08-21T15:49:16.719" v="1" actId="2696"/>
          <pc:sldLayoutMkLst>
            <pc:docMk/>
            <pc:sldMasterMk cId="0" sldId="2147483651"/>
            <pc:sldLayoutMk cId="0" sldId="2147483652"/>
          </pc:sldLayoutMkLst>
        </pc:sldLayoutChg>
      </pc:sldMasterChg>
    </pc:docChg>
  </pc:docChgLst>
  <pc:docChgLst>
    <pc:chgData name="Tommy ." userId="1be9750d281bf5b3" providerId="LiveId" clId="{8A9EE7A3-8C1C-47BA-885B-6DE5C6A2D90E}"/>
    <pc:docChg chg="custSel delSld modSld">
      <pc:chgData name="Tommy ." userId="1be9750d281bf5b3" providerId="LiveId" clId="{8A9EE7A3-8C1C-47BA-885B-6DE5C6A2D90E}" dt="2021-08-21T17:26:38.992" v="268" actId="1076"/>
      <pc:docMkLst>
        <pc:docMk/>
      </pc:docMkLst>
      <pc:sldChg chg="del">
        <pc:chgData name="Tommy ." userId="1be9750d281bf5b3" providerId="LiveId" clId="{8A9EE7A3-8C1C-47BA-885B-6DE5C6A2D90E}" dt="2021-08-21T17:09:38.525" v="1" actId="47"/>
        <pc:sldMkLst>
          <pc:docMk/>
          <pc:sldMk cId="4058379954" sldId="256"/>
        </pc:sldMkLst>
      </pc:sldChg>
      <pc:sldChg chg="del">
        <pc:chgData name="Tommy ." userId="1be9750d281bf5b3" providerId="LiveId" clId="{8A9EE7A3-8C1C-47BA-885B-6DE5C6A2D90E}" dt="2021-08-21T17:09:24.664" v="0" actId="2696"/>
        <pc:sldMkLst>
          <pc:docMk/>
          <pc:sldMk cId="2584050178" sldId="267"/>
        </pc:sldMkLst>
      </pc:sldChg>
      <pc:sldChg chg="modSp mod">
        <pc:chgData name="Tommy ." userId="1be9750d281bf5b3" providerId="LiveId" clId="{8A9EE7A3-8C1C-47BA-885B-6DE5C6A2D90E}" dt="2021-08-21T17:25:23.481" v="254" actId="255"/>
        <pc:sldMkLst>
          <pc:docMk/>
          <pc:sldMk cId="2980533481" sldId="344"/>
        </pc:sldMkLst>
        <pc:spChg chg="mod">
          <ac:chgData name="Tommy ." userId="1be9750d281bf5b3" providerId="LiveId" clId="{8A9EE7A3-8C1C-47BA-885B-6DE5C6A2D90E}" dt="2021-08-21T17:25:23.481" v="254" actId="255"/>
          <ac:spMkLst>
            <pc:docMk/>
            <pc:sldMk cId="2980533481" sldId="344"/>
            <ac:spMk id="3" creationId="{545FB59C-239E-4C44-9F84-B09FD479DFD3}"/>
          </ac:spMkLst>
        </pc:spChg>
        <pc:spChg chg="mod">
          <ac:chgData name="Tommy ." userId="1be9750d281bf5b3" providerId="LiveId" clId="{8A9EE7A3-8C1C-47BA-885B-6DE5C6A2D90E}" dt="2021-08-21T17:25:11.178" v="252" actId="255"/>
          <ac:spMkLst>
            <pc:docMk/>
            <pc:sldMk cId="2980533481" sldId="344"/>
            <ac:spMk id="6" creationId="{66E98FD2-E8B0-490B-8D1C-EC3B28E5CE0F}"/>
          </ac:spMkLst>
        </pc:spChg>
      </pc:sldChg>
      <pc:sldChg chg="modSp mod">
        <pc:chgData name="Tommy ." userId="1be9750d281bf5b3" providerId="LiveId" clId="{8A9EE7A3-8C1C-47BA-885B-6DE5C6A2D90E}" dt="2021-08-21T17:25:00.840" v="251" actId="14100"/>
        <pc:sldMkLst>
          <pc:docMk/>
          <pc:sldMk cId="752550104" sldId="346"/>
        </pc:sldMkLst>
        <pc:spChg chg="mod">
          <ac:chgData name="Tommy ." userId="1be9750d281bf5b3" providerId="LiveId" clId="{8A9EE7A3-8C1C-47BA-885B-6DE5C6A2D90E}" dt="2021-08-21T17:24:52.433" v="246" actId="14100"/>
          <ac:spMkLst>
            <pc:docMk/>
            <pc:sldMk cId="752550104" sldId="346"/>
            <ac:spMk id="3" creationId="{66CFBAA1-1D11-DC42-801A-05C50CA39234}"/>
          </ac:spMkLst>
        </pc:spChg>
        <pc:picChg chg="mod">
          <ac:chgData name="Tommy ." userId="1be9750d281bf5b3" providerId="LiveId" clId="{8A9EE7A3-8C1C-47BA-885B-6DE5C6A2D90E}" dt="2021-08-21T17:25:00.840" v="251" actId="14100"/>
          <ac:picMkLst>
            <pc:docMk/>
            <pc:sldMk cId="752550104" sldId="346"/>
            <ac:picMk id="5122" creationId="{14B42E44-9391-5E41-A135-2B1441165025}"/>
          </ac:picMkLst>
        </pc:picChg>
      </pc:sldChg>
      <pc:sldChg chg="modSp mod">
        <pc:chgData name="Tommy ." userId="1be9750d281bf5b3" providerId="LiveId" clId="{8A9EE7A3-8C1C-47BA-885B-6DE5C6A2D90E}" dt="2021-08-21T17:24:36.843" v="243" actId="255"/>
        <pc:sldMkLst>
          <pc:docMk/>
          <pc:sldMk cId="2378731666" sldId="347"/>
        </pc:sldMkLst>
        <pc:spChg chg="mod">
          <ac:chgData name="Tommy ." userId="1be9750d281bf5b3" providerId="LiveId" clId="{8A9EE7A3-8C1C-47BA-885B-6DE5C6A2D90E}" dt="2021-08-21T17:24:36.843" v="243" actId="255"/>
          <ac:spMkLst>
            <pc:docMk/>
            <pc:sldMk cId="2378731666" sldId="347"/>
            <ac:spMk id="3" creationId="{40ABD9F0-68EC-5D4D-A00A-48922C6DFFE0}"/>
          </ac:spMkLst>
        </pc:spChg>
      </pc:sldChg>
      <pc:sldChg chg="del">
        <pc:chgData name="Tommy ." userId="1be9750d281bf5b3" providerId="LiveId" clId="{8A9EE7A3-8C1C-47BA-885B-6DE5C6A2D90E}" dt="2021-08-21T17:09:24.664" v="0" actId="2696"/>
        <pc:sldMkLst>
          <pc:docMk/>
          <pc:sldMk cId="858618780" sldId="348"/>
        </pc:sldMkLst>
      </pc:sldChg>
      <pc:sldChg chg="modSp mod">
        <pc:chgData name="Tommy ." userId="1be9750d281bf5b3" providerId="LiveId" clId="{8A9EE7A3-8C1C-47BA-885B-6DE5C6A2D90E}" dt="2021-08-21T17:26:38.992" v="268" actId="1076"/>
        <pc:sldMkLst>
          <pc:docMk/>
          <pc:sldMk cId="1817134551" sldId="349"/>
        </pc:sldMkLst>
        <pc:spChg chg="mod">
          <ac:chgData name="Tommy ." userId="1be9750d281bf5b3" providerId="LiveId" clId="{8A9EE7A3-8C1C-47BA-885B-6DE5C6A2D90E}" dt="2021-08-21T17:26:34.659" v="266" actId="255"/>
          <ac:spMkLst>
            <pc:docMk/>
            <pc:sldMk cId="1817134551" sldId="349"/>
            <ac:spMk id="3" creationId="{2C19CB0A-86D5-3B47-B0C9-DE828FDDCA05}"/>
          </ac:spMkLst>
        </pc:spChg>
        <pc:picChg chg="mod">
          <ac:chgData name="Tommy ." userId="1be9750d281bf5b3" providerId="LiveId" clId="{8A9EE7A3-8C1C-47BA-885B-6DE5C6A2D90E}" dt="2021-08-21T17:26:38.992" v="268" actId="1076"/>
          <ac:picMkLst>
            <pc:docMk/>
            <pc:sldMk cId="1817134551" sldId="349"/>
            <ac:picMk id="9218" creationId="{56D9D30D-DDD2-8B46-AF5C-74B43C5FADF5}"/>
          </ac:picMkLst>
        </pc:picChg>
      </pc:sldChg>
      <pc:sldChg chg="modSp mod">
        <pc:chgData name="Tommy ." userId="1be9750d281bf5b3" providerId="LiveId" clId="{8A9EE7A3-8C1C-47BA-885B-6DE5C6A2D90E}" dt="2021-08-21T17:26:28.784" v="265" actId="1076"/>
        <pc:sldMkLst>
          <pc:docMk/>
          <pc:sldMk cId="3485714217" sldId="350"/>
        </pc:sldMkLst>
        <pc:spChg chg="mod">
          <ac:chgData name="Tommy ." userId="1be9750d281bf5b3" providerId="LiveId" clId="{8A9EE7A3-8C1C-47BA-885B-6DE5C6A2D90E}" dt="2021-08-21T17:26:25.737" v="264" actId="255"/>
          <ac:spMkLst>
            <pc:docMk/>
            <pc:sldMk cId="3485714217" sldId="350"/>
            <ac:spMk id="4" creationId="{5CBEA910-5ED4-504C-AFE1-22B60DB23D0A}"/>
          </ac:spMkLst>
        </pc:spChg>
        <pc:picChg chg="mod">
          <ac:chgData name="Tommy ." userId="1be9750d281bf5b3" providerId="LiveId" clId="{8A9EE7A3-8C1C-47BA-885B-6DE5C6A2D90E}" dt="2021-08-21T17:26:28.784" v="265" actId="1076"/>
          <ac:picMkLst>
            <pc:docMk/>
            <pc:sldMk cId="3485714217" sldId="350"/>
            <ac:picMk id="10243" creationId="{68B602C3-CEB7-384B-A161-4737CF026324}"/>
          </ac:picMkLst>
        </pc:picChg>
      </pc:sldChg>
      <pc:sldChg chg="del">
        <pc:chgData name="Tommy ." userId="1be9750d281bf5b3" providerId="LiveId" clId="{8A9EE7A3-8C1C-47BA-885B-6DE5C6A2D90E}" dt="2021-08-21T17:09:24.664" v="0" actId="2696"/>
        <pc:sldMkLst>
          <pc:docMk/>
          <pc:sldMk cId="1460357674" sldId="363"/>
        </pc:sldMkLst>
      </pc:sldChg>
      <pc:sldChg chg="del">
        <pc:chgData name="Tommy ." userId="1be9750d281bf5b3" providerId="LiveId" clId="{8A9EE7A3-8C1C-47BA-885B-6DE5C6A2D90E}" dt="2021-08-21T17:09:24.664" v="0" actId="2696"/>
        <pc:sldMkLst>
          <pc:docMk/>
          <pc:sldMk cId="152708983" sldId="364"/>
        </pc:sldMkLst>
      </pc:sldChg>
      <pc:sldChg chg="del">
        <pc:chgData name="Tommy ." userId="1be9750d281bf5b3" providerId="LiveId" clId="{8A9EE7A3-8C1C-47BA-885B-6DE5C6A2D90E}" dt="2021-08-21T17:09:24.664" v="0" actId="2696"/>
        <pc:sldMkLst>
          <pc:docMk/>
          <pc:sldMk cId="879360115" sldId="365"/>
        </pc:sldMkLst>
      </pc:sldChg>
      <pc:sldChg chg="del">
        <pc:chgData name="Tommy ." userId="1be9750d281bf5b3" providerId="LiveId" clId="{8A9EE7A3-8C1C-47BA-885B-6DE5C6A2D90E}" dt="2021-08-21T17:09:24.664" v="0" actId="2696"/>
        <pc:sldMkLst>
          <pc:docMk/>
          <pc:sldMk cId="2583423183" sldId="366"/>
        </pc:sldMkLst>
      </pc:sldChg>
      <pc:sldChg chg="del">
        <pc:chgData name="Tommy ." userId="1be9750d281bf5b3" providerId="LiveId" clId="{8A9EE7A3-8C1C-47BA-885B-6DE5C6A2D90E}" dt="2021-08-21T17:09:24.664" v="0" actId="2696"/>
        <pc:sldMkLst>
          <pc:docMk/>
          <pc:sldMk cId="736486069" sldId="367"/>
        </pc:sldMkLst>
      </pc:sldChg>
      <pc:sldChg chg="del">
        <pc:chgData name="Tommy ." userId="1be9750d281bf5b3" providerId="LiveId" clId="{8A9EE7A3-8C1C-47BA-885B-6DE5C6A2D90E}" dt="2021-08-21T17:09:24.664" v="0" actId="2696"/>
        <pc:sldMkLst>
          <pc:docMk/>
          <pc:sldMk cId="2219658826" sldId="368"/>
        </pc:sldMkLst>
      </pc:sldChg>
      <pc:sldChg chg="del">
        <pc:chgData name="Tommy ." userId="1be9750d281bf5b3" providerId="LiveId" clId="{8A9EE7A3-8C1C-47BA-885B-6DE5C6A2D90E}" dt="2021-08-21T17:09:24.664" v="0" actId="2696"/>
        <pc:sldMkLst>
          <pc:docMk/>
          <pc:sldMk cId="521345061" sldId="369"/>
        </pc:sldMkLst>
      </pc:sldChg>
      <pc:sldChg chg="del">
        <pc:chgData name="Tommy ." userId="1be9750d281bf5b3" providerId="LiveId" clId="{8A9EE7A3-8C1C-47BA-885B-6DE5C6A2D90E}" dt="2021-08-21T17:09:24.664" v="0" actId="2696"/>
        <pc:sldMkLst>
          <pc:docMk/>
          <pc:sldMk cId="1729473362" sldId="374"/>
        </pc:sldMkLst>
      </pc:sldChg>
      <pc:sldChg chg="del">
        <pc:chgData name="Tommy ." userId="1be9750d281bf5b3" providerId="LiveId" clId="{8A9EE7A3-8C1C-47BA-885B-6DE5C6A2D90E}" dt="2021-08-21T17:09:24.664" v="0" actId="2696"/>
        <pc:sldMkLst>
          <pc:docMk/>
          <pc:sldMk cId="1052173719" sldId="375"/>
        </pc:sldMkLst>
      </pc:sldChg>
      <pc:sldChg chg="del">
        <pc:chgData name="Tommy ." userId="1be9750d281bf5b3" providerId="LiveId" clId="{8A9EE7A3-8C1C-47BA-885B-6DE5C6A2D90E}" dt="2021-08-21T17:09:24.664" v="0" actId="2696"/>
        <pc:sldMkLst>
          <pc:docMk/>
          <pc:sldMk cId="2338589543" sldId="376"/>
        </pc:sldMkLst>
      </pc:sldChg>
      <pc:sldChg chg="del">
        <pc:chgData name="Tommy ." userId="1be9750d281bf5b3" providerId="LiveId" clId="{8A9EE7A3-8C1C-47BA-885B-6DE5C6A2D90E}" dt="2021-08-21T17:09:24.664" v="0" actId="2696"/>
        <pc:sldMkLst>
          <pc:docMk/>
          <pc:sldMk cId="3352141885" sldId="377"/>
        </pc:sldMkLst>
      </pc:sldChg>
      <pc:sldChg chg="del">
        <pc:chgData name="Tommy ." userId="1be9750d281bf5b3" providerId="LiveId" clId="{8A9EE7A3-8C1C-47BA-885B-6DE5C6A2D90E}" dt="2021-08-21T17:09:24.664" v="0" actId="2696"/>
        <pc:sldMkLst>
          <pc:docMk/>
          <pc:sldMk cId="351096859" sldId="378"/>
        </pc:sldMkLst>
      </pc:sldChg>
      <pc:sldChg chg="del">
        <pc:chgData name="Tommy ." userId="1be9750d281bf5b3" providerId="LiveId" clId="{8A9EE7A3-8C1C-47BA-885B-6DE5C6A2D90E}" dt="2021-08-21T17:09:24.664" v="0" actId="2696"/>
        <pc:sldMkLst>
          <pc:docMk/>
          <pc:sldMk cId="2907563459" sldId="379"/>
        </pc:sldMkLst>
      </pc:sldChg>
      <pc:sldChg chg="del">
        <pc:chgData name="Tommy ." userId="1be9750d281bf5b3" providerId="LiveId" clId="{8A9EE7A3-8C1C-47BA-885B-6DE5C6A2D90E}" dt="2021-08-21T17:09:24.664" v="0" actId="2696"/>
        <pc:sldMkLst>
          <pc:docMk/>
          <pc:sldMk cId="2002779518" sldId="380"/>
        </pc:sldMkLst>
      </pc:sldChg>
      <pc:sldChg chg="del">
        <pc:chgData name="Tommy ." userId="1be9750d281bf5b3" providerId="LiveId" clId="{8A9EE7A3-8C1C-47BA-885B-6DE5C6A2D90E}" dt="2021-08-21T17:09:24.664" v="0" actId="2696"/>
        <pc:sldMkLst>
          <pc:docMk/>
          <pc:sldMk cId="298963956" sldId="381"/>
        </pc:sldMkLst>
      </pc:sldChg>
      <pc:sldChg chg="modSp mod">
        <pc:chgData name="Tommy ." userId="1be9750d281bf5b3" providerId="LiveId" clId="{8A9EE7A3-8C1C-47BA-885B-6DE5C6A2D90E}" dt="2021-08-21T17:20:45.317" v="198" actId="20577"/>
        <pc:sldMkLst>
          <pc:docMk/>
          <pc:sldMk cId="1546965253" sldId="382"/>
        </pc:sldMkLst>
        <pc:spChg chg="mod">
          <ac:chgData name="Tommy ." userId="1be9750d281bf5b3" providerId="LiveId" clId="{8A9EE7A3-8C1C-47BA-885B-6DE5C6A2D90E}" dt="2021-08-21T17:20:45.317" v="198" actId="20577"/>
          <ac:spMkLst>
            <pc:docMk/>
            <pc:sldMk cId="1546965253" sldId="382"/>
            <ac:spMk id="3074" creationId="{00000000-0000-0000-0000-000000000000}"/>
          </ac:spMkLst>
        </pc:spChg>
      </pc:sldChg>
      <pc:sldChg chg="del">
        <pc:chgData name="Tommy ." userId="1be9750d281bf5b3" providerId="LiveId" clId="{8A9EE7A3-8C1C-47BA-885B-6DE5C6A2D90E}" dt="2021-08-21T17:09:24.664" v="0" actId="2696"/>
        <pc:sldMkLst>
          <pc:docMk/>
          <pc:sldMk cId="2244937140" sldId="382"/>
        </pc:sldMkLst>
      </pc:sldChg>
      <pc:sldChg chg="del">
        <pc:chgData name="Tommy ." userId="1be9750d281bf5b3" providerId="LiveId" clId="{8A9EE7A3-8C1C-47BA-885B-6DE5C6A2D90E}" dt="2021-08-21T17:09:24.664" v="0" actId="2696"/>
        <pc:sldMkLst>
          <pc:docMk/>
          <pc:sldMk cId="866527314" sldId="383"/>
        </pc:sldMkLst>
      </pc:sldChg>
      <pc:sldChg chg="modSp mod">
        <pc:chgData name="Tommy ." userId="1be9750d281bf5b3" providerId="LiveId" clId="{8A9EE7A3-8C1C-47BA-885B-6DE5C6A2D90E}" dt="2021-08-21T17:24:29.050" v="242" actId="255"/>
        <pc:sldMkLst>
          <pc:docMk/>
          <pc:sldMk cId="4242259679" sldId="383"/>
        </pc:sldMkLst>
        <pc:spChg chg="mod">
          <ac:chgData name="Tommy ." userId="1be9750d281bf5b3" providerId="LiveId" clId="{8A9EE7A3-8C1C-47BA-885B-6DE5C6A2D90E}" dt="2021-08-21T17:24:20.581" v="240" actId="255"/>
          <ac:spMkLst>
            <pc:docMk/>
            <pc:sldMk cId="4242259679" sldId="383"/>
            <ac:spMk id="4" creationId="{CBFE49A3-16D3-0D43-8218-0E473DDB693B}"/>
          </ac:spMkLst>
        </pc:spChg>
        <pc:spChg chg="mod">
          <ac:chgData name="Tommy ." userId="1be9750d281bf5b3" providerId="LiveId" clId="{8A9EE7A3-8C1C-47BA-885B-6DE5C6A2D90E}" dt="2021-08-21T17:24:29.050" v="242" actId="255"/>
          <ac:spMkLst>
            <pc:docMk/>
            <pc:sldMk cId="4242259679" sldId="383"/>
            <ac:spMk id="6" creationId="{57CB0829-3931-0E4F-A16F-5631F262E91E}"/>
          </ac:spMkLst>
        </pc:spChg>
        <pc:picChg chg="mod">
          <ac:chgData name="Tommy ." userId="1be9750d281bf5b3" providerId="LiveId" clId="{8A9EE7A3-8C1C-47BA-885B-6DE5C6A2D90E}" dt="2021-08-21T17:24:23.064" v="241" actId="1076"/>
          <ac:picMkLst>
            <pc:docMk/>
            <pc:sldMk cId="4242259679" sldId="383"/>
            <ac:picMk id="2050" creationId="{FDD23498-C03D-F347-81B5-BD5B66F3AAEB}"/>
          </ac:picMkLst>
        </pc:picChg>
      </pc:sldChg>
      <pc:sldChg chg="modSp mod">
        <pc:chgData name="Tommy ." userId="1be9750d281bf5b3" providerId="LiveId" clId="{8A9EE7A3-8C1C-47BA-885B-6DE5C6A2D90E}" dt="2021-08-21T17:26:12.687" v="263" actId="14100"/>
        <pc:sldMkLst>
          <pc:docMk/>
          <pc:sldMk cId="2214718777" sldId="384"/>
        </pc:sldMkLst>
        <pc:spChg chg="mod">
          <ac:chgData name="Tommy ." userId="1be9750d281bf5b3" providerId="LiveId" clId="{8A9EE7A3-8C1C-47BA-885B-6DE5C6A2D90E}" dt="2021-08-21T17:25:52.319" v="258" actId="255"/>
          <ac:spMkLst>
            <pc:docMk/>
            <pc:sldMk cId="2214718777" sldId="384"/>
            <ac:spMk id="3" creationId="{4B9478D3-C5B6-3A45-9EFA-F794C4F0F03A}"/>
          </ac:spMkLst>
        </pc:spChg>
        <pc:spChg chg="mod">
          <ac:chgData name="Tommy ." userId="1be9750d281bf5b3" providerId="LiveId" clId="{8A9EE7A3-8C1C-47BA-885B-6DE5C6A2D90E}" dt="2021-08-21T17:26:12.687" v="263" actId="14100"/>
          <ac:spMkLst>
            <pc:docMk/>
            <pc:sldMk cId="2214718777" sldId="384"/>
            <ac:spMk id="4" creationId="{AAFF4C79-B4AF-C441-AAC2-4EF80E5D9332}"/>
          </ac:spMkLst>
        </pc:spChg>
        <pc:spChg chg="mod">
          <ac:chgData name="Tommy ." userId="1be9750d281bf5b3" providerId="LiveId" clId="{8A9EE7A3-8C1C-47BA-885B-6DE5C6A2D90E}" dt="2021-08-21T17:25:59.801" v="260" actId="1076"/>
          <ac:spMkLst>
            <pc:docMk/>
            <pc:sldMk cId="2214718777" sldId="384"/>
            <ac:spMk id="6" creationId="{BC6212CC-05C5-ED49-9CBD-EC1D64D9F66F}"/>
          </ac:spMkLst>
        </pc:spChg>
        <pc:picChg chg="mod">
          <ac:chgData name="Tommy ." userId="1be9750d281bf5b3" providerId="LiveId" clId="{8A9EE7A3-8C1C-47BA-885B-6DE5C6A2D90E}" dt="2021-08-21T17:25:56.736" v="259" actId="14100"/>
          <ac:picMkLst>
            <pc:docMk/>
            <pc:sldMk cId="2214718777" sldId="384"/>
            <ac:picMk id="7172" creationId="{C10FA928-970D-374A-A30E-03D08F4F7C96}"/>
          </ac:picMkLst>
        </pc:picChg>
      </pc:sldChg>
      <pc:sldChg chg="del">
        <pc:chgData name="Tommy ." userId="1be9750d281bf5b3" providerId="LiveId" clId="{8A9EE7A3-8C1C-47BA-885B-6DE5C6A2D90E}" dt="2021-08-21T17:13:45.615" v="21" actId="47"/>
        <pc:sldMkLst>
          <pc:docMk/>
          <pc:sldMk cId="1033508359" sldId="385"/>
        </pc:sldMkLst>
      </pc:sldChg>
      <pc:sldChg chg="del">
        <pc:chgData name="Tommy ." userId="1be9750d281bf5b3" providerId="LiveId" clId="{8A9EE7A3-8C1C-47BA-885B-6DE5C6A2D90E}" dt="2021-08-21T17:09:24.664" v="0" actId="2696"/>
        <pc:sldMkLst>
          <pc:docMk/>
          <pc:sldMk cId="2752013303" sldId="385"/>
        </pc:sldMkLst>
      </pc:sldChg>
      <pc:sldChg chg="del">
        <pc:chgData name="Tommy ." userId="1be9750d281bf5b3" providerId="LiveId" clId="{8A9EE7A3-8C1C-47BA-885B-6DE5C6A2D90E}" dt="2021-08-21T17:13:47.836" v="22" actId="47"/>
        <pc:sldMkLst>
          <pc:docMk/>
          <pc:sldMk cId="537388163" sldId="386"/>
        </pc:sldMkLst>
      </pc:sldChg>
      <pc:sldChg chg="del">
        <pc:chgData name="Tommy ." userId="1be9750d281bf5b3" providerId="LiveId" clId="{8A9EE7A3-8C1C-47BA-885B-6DE5C6A2D90E}" dt="2021-08-21T17:09:24.664" v="0" actId="2696"/>
        <pc:sldMkLst>
          <pc:docMk/>
          <pc:sldMk cId="1252486186" sldId="386"/>
        </pc:sldMkLst>
      </pc:sldChg>
      <pc:sldChg chg="del">
        <pc:chgData name="Tommy ." userId="1be9750d281bf5b3" providerId="LiveId" clId="{8A9EE7A3-8C1C-47BA-885B-6DE5C6A2D90E}" dt="2021-08-21T17:13:56.237" v="23" actId="47"/>
        <pc:sldMkLst>
          <pc:docMk/>
          <pc:sldMk cId="223575376" sldId="387"/>
        </pc:sldMkLst>
      </pc:sldChg>
      <pc:sldChg chg="del">
        <pc:chgData name="Tommy ." userId="1be9750d281bf5b3" providerId="LiveId" clId="{8A9EE7A3-8C1C-47BA-885B-6DE5C6A2D90E}" dt="2021-08-21T17:09:24.664" v="0" actId="2696"/>
        <pc:sldMkLst>
          <pc:docMk/>
          <pc:sldMk cId="3654166550" sldId="387"/>
        </pc:sldMkLst>
      </pc:sldChg>
      <pc:sldChg chg="modSp mod">
        <pc:chgData name="Tommy ." userId="1be9750d281bf5b3" providerId="LiveId" clId="{8A9EE7A3-8C1C-47BA-885B-6DE5C6A2D90E}" dt="2021-08-21T17:25:33.901" v="255" actId="255"/>
        <pc:sldMkLst>
          <pc:docMk/>
          <pc:sldMk cId="193014648" sldId="388"/>
        </pc:sldMkLst>
        <pc:spChg chg="mod">
          <ac:chgData name="Tommy ." userId="1be9750d281bf5b3" providerId="LiveId" clId="{8A9EE7A3-8C1C-47BA-885B-6DE5C6A2D90E}" dt="2021-08-21T17:25:33.901" v="255" actId="255"/>
          <ac:spMkLst>
            <pc:docMk/>
            <pc:sldMk cId="193014648" sldId="388"/>
            <ac:spMk id="3" creationId="{8CAFB38E-7E71-8E4D-8384-3A297F85FDCA}"/>
          </ac:spMkLst>
        </pc:spChg>
      </pc:sldChg>
      <pc:sldChg chg="modSp mod">
        <pc:chgData name="Tommy ." userId="1be9750d281bf5b3" providerId="LiveId" clId="{8A9EE7A3-8C1C-47BA-885B-6DE5C6A2D90E}" dt="2021-08-21T17:25:44.160" v="257" actId="1076"/>
        <pc:sldMkLst>
          <pc:docMk/>
          <pc:sldMk cId="98690493" sldId="389"/>
        </pc:sldMkLst>
        <pc:spChg chg="mod">
          <ac:chgData name="Tommy ." userId="1be9750d281bf5b3" providerId="LiveId" clId="{8A9EE7A3-8C1C-47BA-885B-6DE5C6A2D90E}" dt="2021-08-21T17:25:41.718" v="256" actId="255"/>
          <ac:spMkLst>
            <pc:docMk/>
            <pc:sldMk cId="98690493" sldId="389"/>
            <ac:spMk id="3" creationId="{8BC0DB38-827B-CA43-8534-B9E5BE0B2801}"/>
          </ac:spMkLst>
        </pc:spChg>
        <pc:picChg chg="mod">
          <ac:chgData name="Tommy ." userId="1be9750d281bf5b3" providerId="LiveId" clId="{8A9EE7A3-8C1C-47BA-885B-6DE5C6A2D90E}" dt="2021-08-21T17:25:44.160" v="257" actId="1076"/>
          <ac:picMkLst>
            <pc:docMk/>
            <pc:sldMk cId="98690493" sldId="389"/>
            <ac:picMk id="5124" creationId="{9B363625-3023-D644-A778-0C6A7E21E858}"/>
          </ac:picMkLst>
        </pc:picChg>
      </pc:sldChg>
      <pc:sldChg chg="del">
        <pc:chgData name="Tommy ." userId="1be9750d281bf5b3" providerId="LiveId" clId="{8A9EE7A3-8C1C-47BA-885B-6DE5C6A2D90E}" dt="2021-08-21T17:09:53.157" v="2" actId="47"/>
        <pc:sldMkLst>
          <pc:docMk/>
          <pc:sldMk cId="3787376752" sldId="390"/>
        </pc:sldMkLst>
      </pc:sldChg>
      <pc:sldChg chg="del">
        <pc:chgData name="Tommy ." userId="1be9750d281bf5b3" providerId="LiveId" clId="{8A9EE7A3-8C1C-47BA-885B-6DE5C6A2D90E}" dt="2021-08-21T17:09:55.178" v="3" actId="47"/>
        <pc:sldMkLst>
          <pc:docMk/>
          <pc:sldMk cId="541405343" sldId="391"/>
        </pc:sldMkLst>
      </pc:sldChg>
      <pc:sldChg chg="addSp delSp modSp mod addCm modCm modNotesTx">
        <pc:chgData name="Tommy ." userId="1be9750d281bf5b3" providerId="LiveId" clId="{8A9EE7A3-8C1C-47BA-885B-6DE5C6A2D90E}" dt="2021-08-21T17:21:00.052" v="201"/>
        <pc:sldMkLst>
          <pc:docMk/>
          <pc:sldMk cId="878310923" sldId="394"/>
        </pc:sldMkLst>
        <pc:spChg chg="del mod">
          <ac:chgData name="Tommy ." userId="1be9750d281bf5b3" providerId="LiveId" clId="{8A9EE7A3-8C1C-47BA-885B-6DE5C6A2D90E}" dt="2021-08-21T17:15:49.520" v="25" actId="478"/>
          <ac:spMkLst>
            <pc:docMk/>
            <pc:sldMk cId="878310923" sldId="394"/>
            <ac:spMk id="6" creationId="{C32EE8E1-3F70-47A4-AD6F-EAE8CAB0DFB9}"/>
          </ac:spMkLst>
        </pc:spChg>
        <pc:spChg chg="mod">
          <ac:chgData name="Tommy ." userId="1be9750d281bf5b3" providerId="LiveId" clId="{8A9EE7A3-8C1C-47BA-885B-6DE5C6A2D90E}" dt="2021-08-21T17:20:47.636" v="199" actId="20577"/>
          <ac:spMkLst>
            <pc:docMk/>
            <pc:sldMk cId="878310923" sldId="394"/>
            <ac:spMk id="3074" creationId="{00000000-0000-0000-0000-000000000000}"/>
          </ac:spMkLst>
        </pc:spChg>
        <pc:spChg chg="mod">
          <ac:chgData name="Tommy ." userId="1be9750d281bf5b3" providerId="LiveId" clId="{8A9EE7A3-8C1C-47BA-885B-6DE5C6A2D90E}" dt="2021-08-21T17:20:01.820" v="189" actId="20577"/>
          <ac:spMkLst>
            <pc:docMk/>
            <pc:sldMk cId="878310923" sldId="394"/>
            <ac:spMk id="3075" creationId="{00000000-0000-0000-0000-000000000000}"/>
          </ac:spMkLst>
        </pc:spChg>
        <pc:picChg chg="add mod">
          <ac:chgData name="Tommy ." userId="1be9750d281bf5b3" providerId="LiveId" clId="{8A9EE7A3-8C1C-47BA-885B-6DE5C6A2D90E}" dt="2021-08-21T17:20:33.185" v="197" actId="1076"/>
          <ac:picMkLst>
            <pc:docMk/>
            <pc:sldMk cId="878310923" sldId="394"/>
            <ac:picMk id="3" creationId="{1BE1676F-51C1-4F1A-986B-72D54F21ACB0}"/>
          </ac:picMkLst>
        </pc:picChg>
        <pc:picChg chg="del">
          <ac:chgData name="Tommy ." userId="1be9750d281bf5b3" providerId="LiveId" clId="{8A9EE7A3-8C1C-47BA-885B-6DE5C6A2D90E}" dt="2021-08-21T17:11:21.900" v="4" actId="478"/>
          <ac:picMkLst>
            <pc:docMk/>
            <pc:sldMk cId="878310923" sldId="394"/>
            <ac:picMk id="1026" creationId="{AB266B3B-B9C1-4F4D-AA87-E1D914A73E69}"/>
          </ac:picMkLst>
        </pc:picChg>
      </pc:sldChg>
      <pc:sldChg chg="delSp modSp mod">
        <pc:chgData name="Tommy ." userId="1be9750d281bf5b3" providerId="LiveId" clId="{8A9EE7A3-8C1C-47BA-885B-6DE5C6A2D90E}" dt="2021-08-21T17:24:12" v="239" actId="1076"/>
        <pc:sldMkLst>
          <pc:docMk/>
          <pc:sldMk cId="3773497714" sldId="395"/>
        </pc:sldMkLst>
        <pc:spChg chg="mod">
          <ac:chgData name="Tommy ." userId="1be9750d281bf5b3" providerId="LiveId" clId="{8A9EE7A3-8C1C-47BA-885B-6DE5C6A2D90E}" dt="2021-08-21T17:21:58.134" v="209" actId="20577"/>
          <ac:spMkLst>
            <pc:docMk/>
            <pc:sldMk cId="3773497714" sldId="395"/>
            <ac:spMk id="3074" creationId="{00000000-0000-0000-0000-000000000000}"/>
          </ac:spMkLst>
        </pc:spChg>
        <pc:spChg chg="mod">
          <ac:chgData name="Tommy ." userId="1be9750d281bf5b3" providerId="LiveId" clId="{8A9EE7A3-8C1C-47BA-885B-6DE5C6A2D90E}" dt="2021-08-21T17:24:12" v="239" actId="1076"/>
          <ac:spMkLst>
            <pc:docMk/>
            <pc:sldMk cId="3773497714" sldId="395"/>
            <ac:spMk id="3075" creationId="{00000000-0000-0000-0000-000000000000}"/>
          </ac:spMkLst>
        </pc:spChg>
        <pc:picChg chg="del">
          <ac:chgData name="Tommy ." userId="1be9750d281bf5b3" providerId="LiveId" clId="{8A9EE7A3-8C1C-47BA-885B-6DE5C6A2D90E}" dt="2021-08-21T17:22:04.227" v="210" actId="478"/>
          <ac:picMkLst>
            <pc:docMk/>
            <pc:sldMk cId="3773497714" sldId="395"/>
            <ac:picMk id="3" creationId="{1BE1676F-51C1-4F1A-986B-72D54F21ACB0}"/>
          </ac:picMkLst>
        </pc:picChg>
      </pc:sldChg>
    </pc:docChg>
  </pc:docChgLst>
  <pc:docChgLst>
    <pc:chgData name="Tommy ." userId="1be9750d281bf5b3" providerId="LiveId" clId="{EB1C90DB-D2FC-4BD7-B27B-4CC80066F037}"/>
    <pc:docChg chg="custSel delSld modSld">
      <pc:chgData name="Tommy ." userId="1be9750d281bf5b3" providerId="LiveId" clId="{EB1C90DB-D2FC-4BD7-B27B-4CC80066F037}" dt="2021-08-21T15:45:41.700" v="209" actId="113"/>
      <pc:docMkLst>
        <pc:docMk/>
      </pc:docMkLst>
      <pc:sldChg chg="modSp mod">
        <pc:chgData name="Tommy ." userId="1be9750d281bf5b3" providerId="LiveId" clId="{EB1C90DB-D2FC-4BD7-B27B-4CC80066F037}" dt="2021-08-21T15:37:47.628" v="1" actId="20577"/>
        <pc:sldMkLst>
          <pc:docMk/>
          <pc:sldMk cId="2023220183" sldId="256"/>
        </pc:sldMkLst>
        <pc:spChg chg="mod">
          <ac:chgData name="Tommy ." userId="1be9750d281bf5b3" providerId="LiveId" clId="{EB1C90DB-D2FC-4BD7-B27B-4CC80066F037}" dt="2021-08-21T15:37:47.628" v="1" actId="20577"/>
          <ac:spMkLst>
            <pc:docMk/>
            <pc:sldMk cId="2023220183" sldId="256"/>
            <ac:spMk id="2053" creationId="{00000000-0000-0000-0000-000000000000}"/>
          </ac:spMkLst>
        </pc:spChg>
      </pc:sldChg>
      <pc:sldChg chg="del">
        <pc:chgData name="Tommy ." userId="1be9750d281bf5b3" providerId="LiveId" clId="{EB1C90DB-D2FC-4BD7-B27B-4CC80066F037}" dt="2021-08-21T15:38:06.006" v="6" actId="47"/>
        <pc:sldMkLst>
          <pc:docMk/>
          <pc:sldMk cId="1879987383" sldId="328"/>
        </pc:sldMkLst>
      </pc:sldChg>
      <pc:sldChg chg="del">
        <pc:chgData name="Tommy ." userId="1be9750d281bf5b3" providerId="LiveId" clId="{EB1C90DB-D2FC-4BD7-B27B-4CC80066F037}" dt="2021-08-21T15:38:09.517" v="9" actId="47"/>
        <pc:sldMkLst>
          <pc:docMk/>
          <pc:sldMk cId="3730510653" sldId="351"/>
        </pc:sldMkLst>
      </pc:sldChg>
      <pc:sldChg chg="del">
        <pc:chgData name="Tommy ." userId="1be9750d281bf5b3" providerId="LiveId" clId="{EB1C90DB-D2FC-4BD7-B27B-4CC80066F037}" dt="2021-08-21T15:38:11.251" v="11" actId="47"/>
        <pc:sldMkLst>
          <pc:docMk/>
          <pc:sldMk cId="504017900" sldId="352"/>
        </pc:sldMkLst>
      </pc:sldChg>
      <pc:sldChg chg="del">
        <pc:chgData name="Tommy ." userId="1be9750d281bf5b3" providerId="LiveId" clId="{EB1C90DB-D2FC-4BD7-B27B-4CC80066F037}" dt="2021-08-21T15:38:10.394" v="10" actId="47"/>
        <pc:sldMkLst>
          <pc:docMk/>
          <pc:sldMk cId="2326963209" sldId="353"/>
        </pc:sldMkLst>
      </pc:sldChg>
      <pc:sldChg chg="del">
        <pc:chgData name="Tommy ." userId="1be9750d281bf5b3" providerId="LiveId" clId="{EB1C90DB-D2FC-4BD7-B27B-4CC80066F037}" dt="2021-08-21T15:38:12.524" v="12" actId="47"/>
        <pc:sldMkLst>
          <pc:docMk/>
          <pc:sldMk cId="3240478966" sldId="354"/>
        </pc:sldMkLst>
      </pc:sldChg>
      <pc:sldChg chg="del">
        <pc:chgData name="Tommy ." userId="1be9750d281bf5b3" providerId="LiveId" clId="{EB1C90DB-D2FC-4BD7-B27B-4CC80066F037}" dt="2021-08-21T15:38:13.725" v="13" actId="47"/>
        <pc:sldMkLst>
          <pc:docMk/>
          <pc:sldMk cId="1550889703" sldId="355"/>
        </pc:sldMkLst>
      </pc:sldChg>
      <pc:sldChg chg="del">
        <pc:chgData name="Tommy ." userId="1be9750d281bf5b3" providerId="LiveId" clId="{EB1C90DB-D2FC-4BD7-B27B-4CC80066F037}" dt="2021-08-21T15:38:14.945" v="14" actId="47"/>
        <pc:sldMkLst>
          <pc:docMk/>
          <pc:sldMk cId="3251500730" sldId="356"/>
        </pc:sldMkLst>
      </pc:sldChg>
      <pc:sldChg chg="del">
        <pc:chgData name="Tommy ." userId="1be9750d281bf5b3" providerId="LiveId" clId="{EB1C90DB-D2FC-4BD7-B27B-4CC80066F037}" dt="2021-08-21T15:38:04.312" v="5" actId="47"/>
        <pc:sldMkLst>
          <pc:docMk/>
          <pc:sldMk cId="3718934933" sldId="358"/>
        </pc:sldMkLst>
      </pc:sldChg>
      <pc:sldChg chg="del">
        <pc:chgData name="Tommy ." userId="1be9750d281bf5b3" providerId="LiveId" clId="{EB1C90DB-D2FC-4BD7-B27B-4CC80066F037}" dt="2021-08-21T15:38:18.498" v="15" actId="47"/>
        <pc:sldMkLst>
          <pc:docMk/>
          <pc:sldMk cId="2449810421" sldId="359"/>
        </pc:sldMkLst>
      </pc:sldChg>
      <pc:sldChg chg="del">
        <pc:chgData name="Tommy ." userId="1be9750d281bf5b3" providerId="LiveId" clId="{EB1C90DB-D2FC-4BD7-B27B-4CC80066F037}" dt="2021-08-21T15:37:59.953" v="4" actId="47"/>
        <pc:sldMkLst>
          <pc:docMk/>
          <pc:sldMk cId="2276957935" sldId="360"/>
        </pc:sldMkLst>
      </pc:sldChg>
      <pc:sldChg chg="del">
        <pc:chgData name="Tommy ." userId="1be9750d281bf5b3" providerId="LiveId" clId="{EB1C90DB-D2FC-4BD7-B27B-4CC80066F037}" dt="2021-08-21T15:37:58.151" v="3" actId="47"/>
        <pc:sldMkLst>
          <pc:docMk/>
          <pc:sldMk cId="1193973933" sldId="361"/>
        </pc:sldMkLst>
      </pc:sldChg>
      <pc:sldChg chg="del">
        <pc:chgData name="Tommy ." userId="1be9750d281bf5b3" providerId="LiveId" clId="{EB1C90DB-D2FC-4BD7-B27B-4CC80066F037}" dt="2021-08-21T15:37:54.354" v="2" actId="47"/>
        <pc:sldMkLst>
          <pc:docMk/>
          <pc:sldMk cId="3361635335" sldId="362"/>
        </pc:sldMkLst>
      </pc:sldChg>
      <pc:sldChg chg="del">
        <pc:chgData name="Tommy ." userId="1be9750d281bf5b3" providerId="LiveId" clId="{EB1C90DB-D2FC-4BD7-B27B-4CC80066F037}" dt="2021-08-21T15:38:07.330" v="7" actId="47"/>
        <pc:sldMkLst>
          <pc:docMk/>
          <pc:sldMk cId="3843470273" sldId="371"/>
        </pc:sldMkLst>
      </pc:sldChg>
      <pc:sldChg chg="del">
        <pc:chgData name="Tommy ." userId="1be9750d281bf5b3" providerId="LiveId" clId="{EB1C90DB-D2FC-4BD7-B27B-4CC80066F037}" dt="2021-08-21T15:38:24.360" v="16" actId="47"/>
        <pc:sldMkLst>
          <pc:docMk/>
          <pc:sldMk cId="1898190478" sldId="373"/>
        </pc:sldMkLst>
      </pc:sldChg>
      <pc:sldChg chg="del">
        <pc:chgData name="Tommy ." userId="1be9750d281bf5b3" providerId="LiveId" clId="{EB1C90DB-D2FC-4BD7-B27B-4CC80066F037}" dt="2021-08-21T15:38:08.340" v="8" actId="47"/>
        <pc:sldMkLst>
          <pc:docMk/>
          <pc:sldMk cId="3720659613" sldId="384"/>
        </pc:sldMkLst>
      </pc:sldChg>
      <pc:sldChg chg="del">
        <pc:chgData name="Tommy ." userId="1be9750d281bf5b3" providerId="LiveId" clId="{EB1C90DB-D2FC-4BD7-B27B-4CC80066F037}" dt="2021-08-21T15:39:28.515" v="17" actId="2696"/>
        <pc:sldMkLst>
          <pc:docMk/>
          <pc:sldMk cId="1857146275" sldId="386"/>
        </pc:sldMkLst>
      </pc:sldChg>
      <pc:sldChg chg="modSp mod">
        <pc:chgData name="Tommy ." userId="1be9750d281bf5b3" providerId="LiveId" clId="{EB1C90DB-D2FC-4BD7-B27B-4CC80066F037}" dt="2021-08-21T15:40:23.830" v="37" actId="20577"/>
        <pc:sldMkLst>
          <pc:docMk/>
          <pc:sldMk cId="2345094641" sldId="386"/>
        </pc:sldMkLst>
        <pc:spChg chg="mod">
          <ac:chgData name="Tommy ." userId="1be9750d281bf5b3" providerId="LiveId" clId="{EB1C90DB-D2FC-4BD7-B27B-4CC80066F037}" dt="2021-08-21T15:40:23.830" v="37" actId="20577"/>
          <ac:spMkLst>
            <pc:docMk/>
            <pc:sldMk cId="2345094641" sldId="386"/>
            <ac:spMk id="2" creationId="{C0C1816D-2674-43F9-BFCE-F82038C5A218}"/>
          </ac:spMkLst>
        </pc:spChg>
      </pc:sldChg>
      <pc:sldChg chg="modSp mod delCm">
        <pc:chgData name="Tommy ." userId="1be9750d281bf5b3" providerId="LiveId" clId="{EB1C90DB-D2FC-4BD7-B27B-4CC80066F037}" dt="2021-08-21T15:45:41.700" v="209" actId="113"/>
        <pc:sldMkLst>
          <pc:docMk/>
          <pc:sldMk cId="1625960711" sldId="387"/>
        </pc:sldMkLst>
        <pc:spChg chg="mod">
          <ac:chgData name="Tommy ." userId="1be9750d281bf5b3" providerId="LiveId" clId="{EB1C90DB-D2FC-4BD7-B27B-4CC80066F037}" dt="2021-08-21T15:40:39.967" v="66" actId="20577"/>
          <ac:spMkLst>
            <pc:docMk/>
            <pc:sldMk cId="1625960711" sldId="387"/>
            <ac:spMk id="2" creationId="{C0C1816D-2674-43F9-BFCE-F82038C5A218}"/>
          </ac:spMkLst>
        </pc:spChg>
        <pc:spChg chg="mod">
          <ac:chgData name="Tommy ." userId="1be9750d281bf5b3" providerId="LiveId" clId="{EB1C90DB-D2FC-4BD7-B27B-4CC80066F037}" dt="2021-08-21T15:45:41.700" v="209" actId="113"/>
          <ac:spMkLst>
            <pc:docMk/>
            <pc:sldMk cId="1625960711" sldId="387"/>
            <ac:spMk id="3" creationId="{4969A157-DB81-485D-AE2B-ED67D4680A01}"/>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6FEF73-4429-4011-80BE-E214BA1B7364}" type="doc">
      <dgm:prSet loTypeId="urn:microsoft.com/office/officeart/2005/8/layout/orgChart1" loCatId="hierarchy" qsTypeId="urn:microsoft.com/office/officeart/2005/8/quickstyle/simple2" qsCatId="simple" csTypeId="urn:microsoft.com/office/officeart/2005/8/colors/accent1_2" csCatId="accent1" phldr="1"/>
      <dgm:spPr/>
      <dgm:t>
        <a:bodyPr/>
        <a:lstStyle/>
        <a:p>
          <a:endParaRPr lang="en-GB"/>
        </a:p>
      </dgm:t>
    </dgm:pt>
    <dgm:pt modelId="{219420E6-48B9-4436-9193-EBE892C09DE2}" type="pres">
      <dgm:prSet presAssocID="{C06FEF73-4429-4011-80BE-E214BA1B7364}" presName="hierChild1" presStyleCnt="0">
        <dgm:presLayoutVars>
          <dgm:orgChart val="1"/>
          <dgm:chPref val="1"/>
          <dgm:dir/>
          <dgm:animOne val="branch"/>
          <dgm:animLvl val="lvl"/>
          <dgm:resizeHandles/>
        </dgm:presLayoutVars>
      </dgm:prSet>
      <dgm:spPr/>
    </dgm:pt>
  </dgm:ptLst>
  <dgm:cxnLst>
    <dgm:cxn modelId="{6ADCA985-1AE4-48EF-9C8A-BC526739AC12}" type="presOf" srcId="{C06FEF73-4429-4011-80BE-E214BA1B7364}" destId="{219420E6-48B9-4436-9193-EBE892C09DE2}" srcOrd="0"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housebuildingcareers.org.uk/explore-a-modern-building-sit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168225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75456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772024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571018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797351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502710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193129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see:  www.housebuildingcareers.org.uk  </a:t>
            </a:r>
          </a:p>
          <a:p>
            <a:r>
              <a:rPr lang="en-US" dirty="0"/>
              <a:t>For interactive models of careers in construction see: </a:t>
            </a:r>
            <a:r>
              <a:rPr lang="en-US" dirty="0">
                <a:hlinkClick r:id="rId3"/>
              </a:rPr>
              <a:t>Explore a modern home building site | Housebuilding Careers</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354842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770644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2415603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gridmarksurvey.com</a:t>
            </a:r>
            <a:r>
              <a:rPr lang="en-US" dirty="0"/>
              <a:t>/wp-content/uploads/2019/07/teeside-43-aspect-ratio-16x11-e1568917918831.jpg?x53058</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12213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725873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379986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wpz.sungaiminify.pw</a:t>
            </a:r>
            <a:r>
              <a:rPr lang="en-US" dirty="0"/>
              <a:t>/</a:t>
            </a:r>
            <a:r>
              <a:rPr lang="en-US" dirty="0" err="1"/>
              <a:t>img</a:t>
            </a:r>
            <a:r>
              <a:rPr lang="en-US" dirty="0"/>
              <a:t>/6f6e3bea33fd0c4863e1326c7537f82e.jpg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5080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323545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damassets.autodesk.net</a:t>
            </a:r>
            <a:r>
              <a:rPr lang="en-US" dirty="0"/>
              <a:t>/content/dam/</a:t>
            </a:r>
            <a:r>
              <a:rPr lang="en-US" dirty="0" err="1"/>
              <a:t>autodesk</a:t>
            </a:r>
            <a:r>
              <a:rPr lang="en-US" dirty="0"/>
              <a:t>/www/solutions/cad-software/mechanical-engineers-thumb-600x300.jpg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62322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45779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45864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675445649"/>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6.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5: Roles of different disciplines involved in the design process</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r>
              <a:rPr lang="en-GB" sz="2400" b="1" dirty="0"/>
              <a:t>3.3 Roles of different disciplines involved in design</a:t>
            </a:r>
          </a:p>
          <a:p>
            <a:endParaRPr lang="en-GB" sz="2400" b="1" dirty="0"/>
          </a:p>
        </p:txBody>
      </p:sp>
    </p:spTree>
    <p:extLst>
      <p:ext uri="{BB962C8B-B14F-4D97-AF65-F5344CB8AC3E}">
        <p14:creationId xmlns:p14="http://schemas.microsoft.com/office/powerpoint/2010/main" val="3075346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339A8-2FAE-EA44-8C90-332513C20CA3}"/>
              </a:ext>
            </a:extLst>
          </p:cNvPr>
          <p:cNvSpPr>
            <a:spLocks noGrp="1"/>
          </p:cNvSpPr>
          <p:nvPr>
            <p:ph type="title"/>
          </p:nvPr>
        </p:nvSpPr>
        <p:spPr/>
        <p:txBody>
          <a:bodyPr/>
          <a:lstStyle/>
          <a:p>
            <a:r>
              <a:rPr lang="en-US" dirty="0"/>
              <a:t>What CAD technicians do</a:t>
            </a:r>
          </a:p>
        </p:txBody>
      </p:sp>
      <p:sp>
        <p:nvSpPr>
          <p:cNvPr id="3" name="Content Placeholder 2">
            <a:extLst>
              <a:ext uri="{FF2B5EF4-FFF2-40B4-BE49-F238E27FC236}">
                <a16:creationId xmlns:a16="http://schemas.microsoft.com/office/drawing/2014/main" id="{8CAFB38E-7E71-8E4D-8384-3A297F85FDCA}"/>
              </a:ext>
            </a:extLst>
          </p:cNvPr>
          <p:cNvSpPr>
            <a:spLocks noGrp="1"/>
          </p:cNvSpPr>
          <p:nvPr>
            <p:ph sz="quarter" idx="10"/>
          </p:nvPr>
        </p:nvSpPr>
        <p:spPr>
          <a:xfrm>
            <a:off x="457200" y="1512000"/>
            <a:ext cx="8229600" cy="1052904"/>
          </a:xfrm>
        </p:spPr>
        <p:txBody>
          <a:bodyPr/>
          <a:lstStyle/>
          <a:p>
            <a:r>
              <a:rPr lang="en-US" sz="1800" dirty="0"/>
              <a:t>Traditionally known as a draftsperson, they use CAD software to produce working drawings and plans used in both the building service and construction sectors. They liaise with architects and designers to produce 2D and 3D models. </a:t>
            </a:r>
          </a:p>
        </p:txBody>
      </p:sp>
      <p:pic>
        <p:nvPicPr>
          <p:cNvPr id="5" name="Picture 4" descr="A person looking at a computer screen&#10;&#10;Description automatically generated with medium confidence">
            <a:extLst>
              <a:ext uri="{FF2B5EF4-FFF2-40B4-BE49-F238E27FC236}">
                <a16:creationId xmlns:a16="http://schemas.microsoft.com/office/drawing/2014/main" id="{127E60E5-5ECC-4E74-925C-04F93A2988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720" y="2780928"/>
            <a:ext cx="4934072" cy="2777882"/>
          </a:xfrm>
          <a:prstGeom prst="rect">
            <a:avLst/>
          </a:prstGeom>
        </p:spPr>
      </p:pic>
    </p:spTree>
    <p:extLst>
      <p:ext uri="{BB962C8B-B14F-4D97-AF65-F5344CB8AC3E}">
        <p14:creationId xmlns:p14="http://schemas.microsoft.com/office/powerpoint/2010/main" val="193014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F7546-FB27-8C4D-8CBB-CF5F6909E8CC}"/>
              </a:ext>
            </a:extLst>
          </p:cNvPr>
          <p:cNvSpPr>
            <a:spLocks noGrp="1"/>
          </p:cNvSpPr>
          <p:nvPr>
            <p:ph type="title"/>
          </p:nvPr>
        </p:nvSpPr>
        <p:spPr>
          <a:xfrm>
            <a:off x="467544" y="980728"/>
            <a:ext cx="8229600" cy="382588"/>
          </a:xfrm>
        </p:spPr>
        <p:txBody>
          <a:bodyPr/>
          <a:lstStyle/>
          <a:p>
            <a:r>
              <a:rPr lang="en-US" dirty="0"/>
              <a:t>What BIM designers do</a:t>
            </a:r>
          </a:p>
        </p:txBody>
      </p:sp>
      <p:sp>
        <p:nvSpPr>
          <p:cNvPr id="3" name="Content Placeholder 2">
            <a:extLst>
              <a:ext uri="{FF2B5EF4-FFF2-40B4-BE49-F238E27FC236}">
                <a16:creationId xmlns:a16="http://schemas.microsoft.com/office/drawing/2014/main" id="{8BC0DB38-827B-CA43-8534-B9E5BE0B2801}"/>
              </a:ext>
            </a:extLst>
          </p:cNvPr>
          <p:cNvSpPr>
            <a:spLocks noGrp="1"/>
          </p:cNvSpPr>
          <p:nvPr>
            <p:ph sz="quarter" idx="10"/>
          </p:nvPr>
        </p:nvSpPr>
        <p:spPr>
          <a:xfrm>
            <a:off x="457200" y="1512000"/>
            <a:ext cx="8229600" cy="1412944"/>
          </a:xfrm>
        </p:spPr>
        <p:txBody>
          <a:bodyPr/>
          <a:lstStyle/>
          <a:p>
            <a:r>
              <a:rPr lang="en-US" sz="1800" dirty="0"/>
              <a:t>BIM designers use various tools and technologies to produce intelligent 3D models used to integrate building services into the fabric of the building. Information can be pulled from the model and used for </a:t>
            </a:r>
            <a:r>
              <a:rPr lang="en-US" sz="1800" dirty="0" err="1"/>
              <a:t>costings</a:t>
            </a:r>
            <a:r>
              <a:rPr lang="en-US" sz="1800" dirty="0"/>
              <a:t>, producing bills of </a:t>
            </a:r>
            <a:r>
              <a:rPr lang="en-US" sz="1800" dirty="0" err="1"/>
              <a:t>quanties</a:t>
            </a:r>
            <a:r>
              <a:rPr lang="en-US" sz="1800" dirty="0"/>
              <a:t>, and aid in running and maintaining a building through its life cycle.</a:t>
            </a:r>
          </a:p>
          <a:p>
            <a:r>
              <a:rPr lang="en-US" sz="1800" dirty="0"/>
              <a:t>.   </a:t>
            </a:r>
          </a:p>
        </p:txBody>
      </p:sp>
      <p:pic>
        <p:nvPicPr>
          <p:cNvPr id="7" name="Picture 6" descr="A picture containing ride&#10;&#10;Description automatically generated">
            <a:extLst>
              <a:ext uri="{FF2B5EF4-FFF2-40B4-BE49-F238E27FC236}">
                <a16:creationId xmlns:a16="http://schemas.microsoft.com/office/drawing/2014/main" id="{D0388A41-2927-413F-B61D-22554243CC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568" y="3209004"/>
            <a:ext cx="3557692" cy="2668268"/>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648C4D99-5514-4BE3-8ED9-B4ACD351BD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2577" y="3429000"/>
            <a:ext cx="3687503" cy="2076064"/>
          </a:xfrm>
          <a:prstGeom prst="rect">
            <a:avLst/>
          </a:prstGeom>
        </p:spPr>
      </p:pic>
    </p:spTree>
    <p:extLst>
      <p:ext uri="{BB962C8B-B14F-4D97-AF65-F5344CB8AC3E}">
        <p14:creationId xmlns:p14="http://schemas.microsoft.com/office/powerpoint/2010/main" val="98690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What the Clerk Of Works (COW) does</a:t>
            </a:r>
          </a:p>
        </p:txBody>
      </p:sp>
      <p:sp>
        <p:nvSpPr>
          <p:cNvPr id="3" name="Content Placeholder 2">
            <a:extLst>
              <a:ext uri="{FF2B5EF4-FFF2-40B4-BE49-F238E27FC236}">
                <a16:creationId xmlns:a16="http://schemas.microsoft.com/office/drawing/2014/main" id="{4B9478D3-C5B6-3A45-9EFA-F794C4F0F03A}"/>
              </a:ext>
            </a:extLst>
          </p:cNvPr>
          <p:cNvSpPr>
            <a:spLocks noGrp="1"/>
          </p:cNvSpPr>
          <p:nvPr>
            <p:ph sz="quarter" idx="10"/>
          </p:nvPr>
        </p:nvSpPr>
        <p:spPr>
          <a:xfrm>
            <a:off x="457200" y="1512000"/>
            <a:ext cx="8229600" cy="1052904"/>
          </a:xfrm>
        </p:spPr>
        <p:txBody>
          <a:bodyPr/>
          <a:lstStyle/>
          <a:p>
            <a:r>
              <a:rPr lang="en-US" sz="1800" dirty="0"/>
              <a:t>The COW oversees work quality on behalf of the architect or client depending on contract size. They check that plans/specifications produced by the design team have been met. Other duties include:</a:t>
            </a:r>
          </a:p>
        </p:txBody>
      </p:sp>
      <p:sp>
        <p:nvSpPr>
          <p:cNvPr id="4" name="TextBox 3">
            <a:extLst>
              <a:ext uri="{FF2B5EF4-FFF2-40B4-BE49-F238E27FC236}">
                <a16:creationId xmlns:a16="http://schemas.microsoft.com/office/drawing/2014/main" id="{AAFF4C79-B4AF-C441-AAC2-4EF80E5D9332}"/>
              </a:ext>
            </a:extLst>
          </p:cNvPr>
          <p:cNvSpPr txBox="1"/>
          <p:nvPr/>
        </p:nvSpPr>
        <p:spPr>
          <a:xfrm>
            <a:off x="463026" y="2774118"/>
            <a:ext cx="8141422" cy="2416046"/>
          </a:xfrm>
          <a:prstGeom prst="rect">
            <a:avLst/>
          </a:prstGeom>
          <a:noFill/>
        </p:spPr>
        <p:txBody>
          <a:bodyPr wrap="square" rtlCol="0">
            <a:spAutoFit/>
          </a:bodyPr>
          <a:lstStyle/>
          <a:p>
            <a:pPr marL="285750" indent="-285750">
              <a:lnSpc>
                <a:spcPct val="150000"/>
              </a:lnSpc>
              <a:buClr>
                <a:srgbClr val="0077E3"/>
              </a:buClr>
              <a:buFont typeface="Arial" panose="020B0604020202020204" pitchFamily="34" charset="0"/>
              <a:buChar char="•"/>
            </a:pPr>
            <a:r>
              <a:rPr lang="en-US" sz="1800" dirty="0"/>
              <a:t>reviewing designs/drawings at an early stage</a:t>
            </a:r>
          </a:p>
          <a:p>
            <a:pPr marL="285750" indent="-285750">
              <a:lnSpc>
                <a:spcPct val="150000"/>
              </a:lnSpc>
              <a:buClr>
                <a:srgbClr val="0077E3"/>
              </a:buClr>
              <a:buFont typeface="Arial" panose="020B0604020202020204" pitchFamily="34" charset="0"/>
              <a:buChar char="•"/>
            </a:pPr>
            <a:r>
              <a:rPr lang="en-US" sz="1800" dirty="0"/>
              <a:t>highlighting potential </a:t>
            </a:r>
            <a:r>
              <a:rPr lang="en-US" sz="1800" dirty="0" err="1"/>
              <a:t>buildability</a:t>
            </a:r>
            <a:r>
              <a:rPr lang="en-US" sz="1800" dirty="0"/>
              <a:t>/design issues</a:t>
            </a:r>
          </a:p>
          <a:p>
            <a:pPr marL="285750" indent="-285750">
              <a:lnSpc>
                <a:spcPct val="150000"/>
              </a:lnSpc>
              <a:buClr>
                <a:srgbClr val="0077E3"/>
              </a:buClr>
              <a:buFont typeface="Arial" panose="020B0604020202020204" pitchFamily="34" charset="0"/>
              <a:buChar char="•"/>
            </a:pPr>
            <a:r>
              <a:rPr lang="en-US" sz="1800" dirty="0"/>
              <a:t>monitoring the installation, testing and commissioning of building services</a:t>
            </a:r>
          </a:p>
          <a:p>
            <a:pPr marL="285750" indent="-285750">
              <a:lnSpc>
                <a:spcPct val="150000"/>
              </a:lnSpc>
              <a:buClr>
                <a:srgbClr val="0077E3"/>
              </a:buClr>
              <a:buFont typeface="Arial" panose="020B0604020202020204" pitchFamily="34" charset="0"/>
              <a:buChar char="•"/>
            </a:pPr>
            <a:r>
              <a:rPr lang="en-US" sz="1800" dirty="0"/>
              <a:t>identifying defects during construction and at handover</a:t>
            </a:r>
          </a:p>
          <a:p>
            <a:pPr marL="285750" indent="-285750">
              <a:lnSpc>
                <a:spcPct val="150000"/>
              </a:lnSpc>
              <a:buClr>
                <a:srgbClr val="0077E3"/>
              </a:buClr>
              <a:buFont typeface="Arial" panose="020B0604020202020204" pitchFamily="34" charset="0"/>
              <a:buChar char="•"/>
            </a:pPr>
            <a:r>
              <a:rPr lang="en-US" sz="1800" dirty="0"/>
              <a:t>keeping detailed records of work progress and issues that effect it.</a:t>
            </a:r>
          </a:p>
          <a:p>
            <a:endParaRPr lang="en-US" sz="1600" dirty="0"/>
          </a:p>
        </p:txBody>
      </p:sp>
    </p:spTree>
    <p:extLst>
      <p:ext uri="{BB962C8B-B14F-4D97-AF65-F5344CB8AC3E}">
        <p14:creationId xmlns:p14="http://schemas.microsoft.com/office/powerpoint/2010/main" val="2214718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Trade occupations for onsite construction </a:t>
            </a:r>
          </a:p>
        </p:txBody>
      </p:sp>
      <p:sp>
        <p:nvSpPr>
          <p:cNvPr id="5" name="TextBox 4">
            <a:extLst>
              <a:ext uri="{FF2B5EF4-FFF2-40B4-BE49-F238E27FC236}">
                <a16:creationId xmlns:a16="http://schemas.microsoft.com/office/drawing/2014/main" id="{8DEAF030-E36F-4828-9D0C-4A456BBBC183}"/>
              </a:ext>
            </a:extLst>
          </p:cNvPr>
          <p:cNvSpPr txBox="1"/>
          <p:nvPr/>
        </p:nvSpPr>
        <p:spPr>
          <a:xfrm>
            <a:off x="457200" y="1484784"/>
            <a:ext cx="4474840" cy="6647974"/>
          </a:xfrm>
          <a:prstGeom prst="rect">
            <a:avLst/>
          </a:prstGeom>
          <a:noFill/>
        </p:spPr>
        <p:txBody>
          <a:bodyPr wrap="square" rtlCol="0">
            <a:spAutoFit/>
          </a:bodyPr>
          <a:lstStyle/>
          <a:p>
            <a:pPr>
              <a:spcBef>
                <a:spcPts val="400"/>
              </a:spcBef>
              <a:spcAft>
                <a:spcPts val="400"/>
              </a:spcAft>
            </a:pPr>
            <a:r>
              <a:rPr lang="en-GB" sz="1800" b="1" dirty="0"/>
              <a:t>Bricklayer:</a:t>
            </a:r>
            <a:r>
              <a:rPr lang="en-GB" sz="1800" dirty="0"/>
              <a:t> uses bricks and blocks to construct interior and external wall</a:t>
            </a:r>
          </a:p>
          <a:p>
            <a:pPr>
              <a:spcBef>
                <a:spcPts val="400"/>
              </a:spcBef>
              <a:spcAft>
                <a:spcPts val="400"/>
              </a:spcAft>
            </a:pPr>
            <a:r>
              <a:rPr lang="en-GB" sz="1800" b="1" dirty="0"/>
              <a:t>Carpenter/joiner: </a:t>
            </a:r>
            <a:r>
              <a:rPr lang="en-GB" sz="1800" dirty="0"/>
              <a:t>positions and fixes timber materials and components</a:t>
            </a:r>
          </a:p>
          <a:p>
            <a:pPr>
              <a:spcBef>
                <a:spcPts val="400"/>
              </a:spcBef>
              <a:spcAft>
                <a:spcPts val="400"/>
              </a:spcAft>
            </a:pPr>
            <a:r>
              <a:rPr lang="en-GB" sz="1800" dirty="0"/>
              <a:t>(first fix – installs floor joists, boards and stud partitions, and roof trusses and timbers; second fix – installs doors, kitchen units, architraves and skirting boards)</a:t>
            </a:r>
          </a:p>
          <a:p>
            <a:pPr>
              <a:spcBef>
                <a:spcPts val="400"/>
              </a:spcBef>
              <a:spcAft>
                <a:spcPts val="400"/>
              </a:spcAft>
            </a:pPr>
            <a:r>
              <a:rPr lang="en-GB" sz="1800" b="1" dirty="0"/>
              <a:t>Painter/decorator: </a:t>
            </a:r>
            <a:r>
              <a:rPr lang="en-GB" sz="1800" dirty="0"/>
              <a:t>applies paints, wall coverings and other materials to finish a room; sometimes helps clients with interior design</a:t>
            </a:r>
          </a:p>
          <a:p>
            <a:pPr>
              <a:spcBef>
                <a:spcPts val="400"/>
              </a:spcBef>
              <a:spcAft>
                <a:spcPts val="400"/>
              </a:spcAft>
            </a:pPr>
            <a:r>
              <a:rPr lang="en-GB" sz="1800" b="1" dirty="0"/>
              <a:t>Plasterer:</a:t>
            </a:r>
            <a:r>
              <a:rPr lang="en-GB" sz="1800" dirty="0"/>
              <a:t> applies plaster to interior walls so decoration can be applied; renders exterior walls</a:t>
            </a:r>
          </a:p>
          <a:p>
            <a:endParaRPr lang="en-GB" sz="1800" dirty="0"/>
          </a:p>
          <a:p>
            <a:endParaRPr lang="en-GB" sz="1800" dirty="0"/>
          </a:p>
          <a:p>
            <a:endParaRPr lang="en-GB" sz="1800" dirty="0"/>
          </a:p>
          <a:p>
            <a:endParaRPr lang="en-GB" sz="1800" dirty="0"/>
          </a:p>
          <a:p>
            <a:endParaRPr lang="en-GB" sz="1800" dirty="0"/>
          </a:p>
          <a:p>
            <a:endParaRPr lang="en-GB" sz="1800" dirty="0"/>
          </a:p>
        </p:txBody>
      </p:sp>
      <p:pic>
        <p:nvPicPr>
          <p:cNvPr id="7" name="Picture 6" descr="A group of men wearing hardhats looking at a paper&#10;&#10;Description automatically generated with low confidence">
            <a:extLst>
              <a:ext uri="{FF2B5EF4-FFF2-40B4-BE49-F238E27FC236}">
                <a16:creationId xmlns:a16="http://schemas.microsoft.com/office/drawing/2014/main" id="{9EBA8466-3598-43C9-A887-47CD7AE835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2477779"/>
            <a:ext cx="3048000" cy="2033016"/>
          </a:xfrm>
          <a:prstGeom prst="rect">
            <a:avLst/>
          </a:prstGeom>
        </p:spPr>
      </p:pic>
    </p:spTree>
    <p:extLst>
      <p:ext uri="{BB962C8B-B14F-4D97-AF65-F5344CB8AC3E}">
        <p14:creationId xmlns:p14="http://schemas.microsoft.com/office/powerpoint/2010/main" val="3777833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Trade occupations for building services </a:t>
            </a:r>
          </a:p>
        </p:txBody>
      </p:sp>
      <p:sp>
        <p:nvSpPr>
          <p:cNvPr id="5" name="TextBox 4">
            <a:extLst>
              <a:ext uri="{FF2B5EF4-FFF2-40B4-BE49-F238E27FC236}">
                <a16:creationId xmlns:a16="http://schemas.microsoft.com/office/drawing/2014/main" id="{8DEAF030-E36F-4828-9D0C-4A456BBBC183}"/>
              </a:ext>
            </a:extLst>
          </p:cNvPr>
          <p:cNvSpPr txBox="1"/>
          <p:nvPr/>
        </p:nvSpPr>
        <p:spPr>
          <a:xfrm>
            <a:off x="467544" y="1484784"/>
            <a:ext cx="5832648" cy="6340197"/>
          </a:xfrm>
          <a:prstGeom prst="rect">
            <a:avLst/>
          </a:prstGeom>
          <a:noFill/>
        </p:spPr>
        <p:txBody>
          <a:bodyPr wrap="square" rtlCol="0">
            <a:spAutoFit/>
          </a:bodyPr>
          <a:lstStyle/>
          <a:p>
            <a:pPr>
              <a:lnSpc>
                <a:spcPct val="100000"/>
              </a:lnSpc>
              <a:spcBef>
                <a:spcPts val="400"/>
              </a:spcBef>
              <a:spcAft>
                <a:spcPts val="400"/>
              </a:spcAft>
            </a:pPr>
            <a:r>
              <a:rPr lang="en-GB" sz="1800" b="1" dirty="0"/>
              <a:t>Electrician: </a:t>
            </a:r>
            <a:r>
              <a:rPr lang="en-GB" sz="1800" dirty="0"/>
              <a:t>designs, installs and maintains electrical systems including wiring, sockets and lights</a:t>
            </a:r>
            <a:br>
              <a:rPr lang="en-GB" sz="1800" dirty="0"/>
            </a:br>
            <a:r>
              <a:rPr lang="en-GB" sz="1800" b="1" dirty="0"/>
              <a:t>Gas engineer: </a:t>
            </a:r>
            <a:r>
              <a:rPr lang="en-GB" sz="1800" dirty="0"/>
              <a:t>designs, installs and maintains gas appliances and pipe work systems</a:t>
            </a:r>
            <a:br>
              <a:rPr lang="en-GB" sz="1800" dirty="0"/>
            </a:br>
            <a:r>
              <a:rPr lang="en-GB" sz="1800" b="1" dirty="0"/>
              <a:t>Heating engineer: </a:t>
            </a:r>
            <a:r>
              <a:rPr lang="en-GB" sz="1800" dirty="0"/>
              <a:t>designs, installs and maintains heating appliances, radiators, controls and pipe work systems</a:t>
            </a:r>
          </a:p>
          <a:p>
            <a:pPr>
              <a:spcBef>
                <a:spcPts val="400"/>
              </a:spcBef>
              <a:spcAft>
                <a:spcPts val="400"/>
              </a:spcAft>
            </a:pPr>
            <a:r>
              <a:rPr lang="en-GB" sz="1800" b="1" dirty="0"/>
              <a:t>Plumber: </a:t>
            </a:r>
            <a:r>
              <a:rPr lang="en-GB" sz="1800" dirty="0"/>
              <a:t>designs, installs and maintains sanitary appliances, and hot, cold, central heating and rainwater pipe work systems and components</a:t>
            </a:r>
            <a:br>
              <a:rPr lang="en-GB" sz="1800" dirty="0"/>
            </a:br>
            <a:r>
              <a:rPr lang="en-GB" sz="1800" b="1" dirty="0"/>
              <a:t>Protection systems engineer: </a:t>
            </a:r>
            <a:r>
              <a:rPr lang="en-GB" sz="1800" dirty="0"/>
              <a:t>designs, installs and maintains CCTV, fire alarms and automatic door controls</a:t>
            </a:r>
            <a:br>
              <a:rPr lang="en-GB" sz="1800" dirty="0"/>
            </a:br>
            <a:r>
              <a:rPr lang="en-GB" sz="1800" b="1" dirty="0"/>
              <a:t>Refrigeration and air conditioning engineer:</a:t>
            </a:r>
            <a:r>
              <a:rPr lang="en-GB" sz="1800" dirty="0"/>
              <a:t> designs, installs and maintains cooling systems in buildings </a:t>
            </a:r>
          </a:p>
          <a:p>
            <a:pPr>
              <a:lnSpc>
                <a:spcPct val="100000"/>
              </a:lnSpc>
            </a:pPr>
            <a:endParaRPr lang="en-GB" sz="1800" dirty="0"/>
          </a:p>
          <a:p>
            <a:endParaRPr lang="en-GB" sz="1800" dirty="0"/>
          </a:p>
          <a:p>
            <a:endParaRPr lang="en-GB" sz="1800" dirty="0"/>
          </a:p>
          <a:p>
            <a:endParaRPr lang="en-GB" sz="1800" dirty="0"/>
          </a:p>
          <a:p>
            <a:endParaRPr lang="en-GB" sz="1800" dirty="0"/>
          </a:p>
          <a:p>
            <a:endParaRPr lang="en-GB" sz="1800" dirty="0"/>
          </a:p>
        </p:txBody>
      </p:sp>
      <p:pic>
        <p:nvPicPr>
          <p:cNvPr id="9" name="Picture 8" descr="A person using a computer&#10;&#10;Description automatically generated with low confidence">
            <a:extLst>
              <a:ext uri="{FF2B5EF4-FFF2-40B4-BE49-F238E27FC236}">
                <a16:creationId xmlns:a16="http://schemas.microsoft.com/office/drawing/2014/main" id="{BD520B4A-E34E-4A14-B11C-1703557A9F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92" y="3212976"/>
            <a:ext cx="2599378" cy="2370633"/>
          </a:xfrm>
          <a:prstGeom prst="rect">
            <a:avLst/>
          </a:prstGeom>
        </p:spPr>
      </p:pic>
    </p:spTree>
    <p:extLst>
      <p:ext uri="{BB962C8B-B14F-4D97-AF65-F5344CB8AC3E}">
        <p14:creationId xmlns:p14="http://schemas.microsoft.com/office/powerpoint/2010/main" val="3184261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F0C3E-25BB-4D43-8D5F-DA95FE4AA42B}"/>
              </a:ext>
            </a:extLst>
          </p:cNvPr>
          <p:cNvSpPr>
            <a:spLocks noGrp="1"/>
          </p:cNvSpPr>
          <p:nvPr>
            <p:ph type="title"/>
          </p:nvPr>
        </p:nvSpPr>
        <p:spPr/>
        <p:txBody>
          <a:bodyPr/>
          <a:lstStyle/>
          <a:p>
            <a:r>
              <a:rPr lang="en-US" dirty="0"/>
              <a:t>The role of manufacturers and suppliers</a:t>
            </a:r>
          </a:p>
        </p:txBody>
      </p:sp>
      <p:sp>
        <p:nvSpPr>
          <p:cNvPr id="3" name="Content Placeholder 2">
            <a:extLst>
              <a:ext uri="{FF2B5EF4-FFF2-40B4-BE49-F238E27FC236}">
                <a16:creationId xmlns:a16="http://schemas.microsoft.com/office/drawing/2014/main" id="{2C19CB0A-86D5-3B47-B0C9-DE828FDDCA05}"/>
              </a:ext>
            </a:extLst>
          </p:cNvPr>
          <p:cNvSpPr>
            <a:spLocks noGrp="1"/>
          </p:cNvSpPr>
          <p:nvPr>
            <p:ph sz="quarter" idx="10"/>
          </p:nvPr>
        </p:nvSpPr>
        <p:spPr>
          <a:xfrm>
            <a:off x="457200" y="1512000"/>
            <a:ext cx="8229600" cy="1484952"/>
          </a:xfrm>
        </p:spPr>
        <p:txBody>
          <a:bodyPr/>
          <a:lstStyle/>
          <a:p>
            <a:r>
              <a:rPr lang="en-US" sz="1800"/>
              <a:t>Before </a:t>
            </a:r>
            <a:r>
              <a:rPr lang="en-US" sz="1800" dirty="0"/>
              <a:t>designing a bespoke or a large project, it is advisable to discuss with manufacturers and suppliers what new materials, technical updates or inventions are available. What lead times are required? Will the new products reduce construction and/or maintenance costs, improve the aesthetics or improve energy efficiency?</a:t>
            </a:r>
          </a:p>
        </p:txBody>
      </p:sp>
      <p:sp>
        <p:nvSpPr>
          <p:cNvPr id="4" name="TextBox 3">
            <a:extLst>
              <a:ext uri="{FF2B5EF4-FFF2-40B4-BE49-F238E27FC236}">
                <a16:creationId xmlns:a16="http://schemas.microsoft.com/office/drawing/2014/main" id="{BDDBF056-A5F6-E043-87F6-B1FD221246DC}"/>
              </a:ext>
            </a:extLst>
          </p:cNvPr>
          <p:cNvSpPr txBox="1"/>
          <p:nvPr/>
        </p:nvSpPr>
        <p:spPr>
          <a:xfrm>
            <a:off x="4355976" y="3429000"/>
            <a:ext cx="4330824" cy="1477328"/>
          </a:xfrm>
          <a:prstGeom prst="rect">
            <a:avLst/>
          </a:prstGeom>
          <a:noFill/>
        </p:spPr>
        <p:txBody>
          <a:bodyPr wrap="square" rtlCol="0">
            <a:spAutoFit/>
          </a:bodyPr>
          <a:lstStyle/>
          <a:p>
            <a:r>
              <a:rPr lang="en-US" sz="1800" dirty="0"/>
              <a:t>For example, insulated concrete is a quick and energy efficient method of construction saving up to 60% on long term energy usage and improved R value of 58%.</a:t>
            </a:r>
          </a:p>
        </p:txBody>
      </p:sp>
      <p:pic>
        <p:nvPicPr>
          <p:cNvPr id="6" name="Picture 5" descr="A picture containing indoor&#10;&#10;Description automatically generated">
            <a:extLst>
              <a:ext uri="{FF2B5EF4-FFF2-40B4-BE49-F238E27FC236}">
                <a16:creationId xmlns:a16="http://schemas.microsoft.com/office/drawing/2014/main" id="{842A711D-2DB8-4DDA-8FA4-1B15332B6B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3501008"/>
            <a:ext cx="3312368" cy="2209349"/>
          </a:xfrm>
          <a:prstGeom prst="rect">
            <a:avLst/>
          </a:prstGeom>
        </p:spPr>
      </p:pic>
    </p:spTree>
    <p:extLst>
      <p:ext uri="{BB962C8B-B14F-4D97-AF65-F5344CB8AC3E}">
        <p14:creationId xmlns:p14="http://schemas.microsoft.com/office/powerpoint/2010/main" val="18171345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9B1-8006-2542-A54B-26903165AF9F}"/>
              </a:ext>
            </a:extLst>
          </p:cNvPr>
          <p:cNvSpPr>
            <a:spLocks noGrp="1"/>
          </p:cNvSpPr>
          <p:nvPr>
            <p:ph type="title"/>
          </p:nvPr>
        </p:nvSpPr>
        <p:spPr/>
        <p:txBody>
          <a:bodyPr/>
          <a:lstStyle/>
          <a:p>
            <a:r>
              <a:rPr lang="en-US" dirty="0"/>
              <a:t>Construction project team hierarchy ‒ example 1 </a:t>
            </a:r>
          </a:p>
        </p:txBody>
      </p:sp>
      <p:pic>
        <p:nvPicPr>
          <p:cNvPr id="4" name="Picture 3">
            <a:extLst>
              <a:ext uri="{FF2B5EF4-FFF2-40B4-BE49-F238E27FC236}">
                <a16:creationId xmlns:a16="http://schemas.microsoft.com/office/drawing/2014/main" id="{3B769D7E-16F9-47E9-B864-D22381BACD06}"/>
              </a:ext>
            </a:extLst>
          </p:cNvPr>
          <p:cNvPicPr>
            <a:picLocks noChangeAspect="1"/>
          </p:cNvPicPr>
          <p:nvPr/>
        </p:nvPicPr>
        <p:blipFill>
          <a:blip r:embed="rId3"/>
          <a:stretch>
            <a:fillRect/>
          </a:stretch>
        </p:blipFill>
        <p:spPr>
          <a:xfrm>
            <a:off x="827584" y="1556792"/>
            <a:ext cx="6084809" cy="4613376"/>
          </a:xfrm>
          <a:prstGeom prst="rect">
            <a:avLst/>
          </a:prstGeom>
        </p:spPr>
      </p:pic>
    </p:spTree>
    <p:extLst>
      <p:ext uri="{BB962C8B-B14F-4D97-AF65-F5344CB8AC3E}">
        <p14:creationId xmlns:p14="http://schemas.microsoft.com/office/powerpoint/2010/main" val="1056365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493E9-D07E-44F4-B5FD-DE5E5C795FC5}"/>
              </a:ext>
            </a:extLst>
          </p:cNvPr>
          <p:cNvSpPr>
            <a:spLocks noGrp="1"/>
          </p:cNvSpPr>
          <p:nvPr>
            <p:ph type="title"/>
          </p:nvPr>
        </p:nvSpPr>
        <p:spPr/>
        <p:txBody>
          <a:bodyPr/>
          <a:lstStyle/>
          <a:p>
            <a:r>
              <a:rPr lang="en-GB" dirty="0"/>
              <a:t>Construction project team hierarchy </a:t>
            </a:r>
            <a:r>
              <a:rPr lang="en-US" dirty="0"/>
              <a:t>‒</a:t>
            </a:r>
            <a:r>
              <a:rPr lang="en-GB" dirty="0"/>
              <a:t> example 2</a:t>
            </a:r>
          </a:p>
        </p:txBody>
      </p:sp>
      <p:graphicFrame>
        <p:nvGraphicFramePr>
          <p:cNvPr id="4" name="Content Placeholder 3">
            <a:extLst>
              <a:ext uri="{FF2B5EF4-FFF2-40B4-BE49-F238E27FC236}">
                <a16:creationId xmlns:a16="http://schemas.microsoft.com/office/drawing/2014/main" id="{23F1F41B-9B6D-4401-A0A0-5EDDF5C99C44}"/>
              </a:ext>
            </a:extLst>
          </p:cNvPr>
          <p:cNvGraphicFramePr>
            <a:graphicFrameLocks noGrp="1"/>
          </p:cNvGraphicFramePr>
          <p:nvPr>
            <p:ph sz="quarter" idx="10"/>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1AC1ACCE-46F9-4FCC-8880-EC68291F6E2D}"/>
              </a:ext>
            </a:extLst>
          </p:cNvPr>
          <p:cNvPicPr>
            <a:picLocks noChangeAspect="1"/>
          </p:cNvPicPr>
          <p:nvPr/>
        </p:nvPicPr>
        <p:blipFill>
          <a:blip r:embed="rId7"/>
          <a:stretch>
            <a:fillRect/>
          </a:stretch>
        </p:blipFill>
        <p:spPr>
          <a:xfrm>
            <a:off x="899592" y="1648541"/>
            <a:ext cx="6930570" cy="4110909"/>
          </a:xfrm>
          <a:prstGeom prst="rect">
            <a:avLst/>
          </a:prstGeom>
        </p:spPr>
      </p:pic>
    </p:spTree>
    <p:extLst>
      <p:ext uri="{BB962C8B-B14F-4D97-AF65-F5344CB8AC3E}">
        <p14:creationId xmlns:p14="http://schemas.microsoft.com/office/powerpoint/2010/main" val="3036333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3683A-C327-9F43-AB58-8445A36C7F74}"/>
              </a:ext>
            </a:extLst>
          </p:cNvPr>
          <p:cNvSpPr>
            <a:spLocks noGrp="1"/>
          </p:cNvSpPr>
          <p:nvPr>
            <p:ph type="title"/>
          </p:nvPr>
        </p:nvSpPr>
        <p:spPr/>
        <p:txBody>
          <a:bodyPr/>
          <a:lstStyle/>
          <a:p>
            <a:r>
              <a:rPr lang="en-US" dirty="0"/>
              <a:t>Your progression routes through the industry</a:t>
            </a:r>
          </a:p>
        </p:txBody>
      </p:sp>
      <p:sp>
        <p:nvSpPr>
          <p:cNvPr id="4" name="TextBox 3">
            <a:extLst>
              <a:ext uri="{FF2B5EF4-FFF2-40B4-BE49-F238E27FC236}">
                <a16:creationId xmlns:a16="http://schemas.microsoft.com/office/drawing/2014/main" id="{5CBEA910-5ED4-504C-AFE1-22B60DB23D0A}"/>
              </a:ext>
            </a:extLst>
          </p:cNvPr>
          <p:cNvSpPr txBox="1"/>
          <p:nvPr/>
        </p:nvSpPr>
        <p:spPr>
          <a:xfrm>
            <a:off x="449300" y="1493386"/>
            <a:ext cx="8229600" cy="1477328"/>
          </a:xfrm>
          <a:prstGeom prst="rect">
            <a:avLst/>
          </a:prstGeom>
          <a:noFill/>
        </p:spPr>
        <p:txBody>
          <a:bodyPr wrap="square" rtlCol="0">
            <a:spAutoFit/>
          </a:bodyPr>
          <a:lstStyle/>
          <a:p>
            <a:r>
              <a:rPr lang="en-US" sz="1800" dirty="0"/>
              <a:t>As you start your training for a trade and develop new skills, be aware that opportunities may arise for to progress. What you study now will give you the necessary underpinning knowledge and practical experience to take advantages of these opportunities. All that’s required is hard work and the desire and commitment to achieve your goals.  </a:t>
            </a:r>
          </a:p>
        </p:txBody>
      </p:sp>
      <p:pic>
        <p:nvPicPr>
          <p:cNvPr id="7" name="Picture 6">
            <a:extLst>
              <a:ext uri="{FF2B5EF4-FFF2-40B4-BE49-F238E27FC236}">
                <a16:creationId xmlns:a16="http://schemas.microsoft.com/office/drawing/2014/main" id="{6BF7A162-127E-470B-856A-930953B39A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7624" y="2950542"/>
            <a:ext cx="5437855" cy="3327032"/>
          </a:xfrm>
          <a:prstGeom prst="rect">
            <a:avLst/>
          </a:prstGeom>
        </p:spPr>
      </p:pic>
    </p:spTree>
    <p:extLst>
      <p:ext uri="{BB962C8B-B14F-4D97-AF65-F5344CB8AC3E}">
        <p14:creationId xmlns:p14="http://schemas.microsoft.com/office/powerpoint/2010/main" val="34857142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1986785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What architects do</a:t>
            </a:r>
            <a:br>
              <a:rPr lang="en-GB"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364160" cy="4509288"/>
          </a:xfrm>
        </p:spPr>
        <p:txBody>
          <a:bodyPr/>
          <a:lstStyle/>
          <a:p>
            <a:r>
              <a:rPr lang="en-GB" sz="1800" dirty="0">
                <a:ea typeface="ＭＳ Ｐゴシック" pitchFamily="-105" charset="-128"/>
                <a:cs typeface="ＭＳ Ｐゴシック" pitchFamily="-105" charset="-128"/>
              </a:rPr>
              <a:t>Architects liaise with clients to determine their full requirements, and prepare concept drawings and models. Once the design has been agreed with the client, they produce drawings and specifications along with relevant construction documentation.</a:t>
            </a:r>
          </a:p>
          <a:p>
            <a:pPr marL="0" indent="0"/>
            <a:endParaRPr lang="en-GB" sz="1600" dirty="0">
              <a:ea typeface="ＭＳ Ｐゴシック" pitchFamily="-105" charset="-128"/>
              <a:cs typeface="ＭＳ Ｐゴシック" pitchFamily="-105" charset="-128"/>
            </a:endParaRPr>
          </a:p>
        </p:txBody>
      </p:sp>
      <p:sp>
        <p:nvSpPr>
          <p:cNvPr id="6" name="TextBox 5">
            <a:extLst>
              <a:ext uri="{FF2B5EF4-FFF2-40B4-BE49-F238E27FC236}">
                <a16:creationId xmlns:a16="http://schemas.microsoft.com/office/drawing/2014/main" id="{C32EE8E1-3F70-47A4-AD6F-EAE8CAB0DFB9}"/>
              </a:ext>
            </a:extLst>
          </p:cNvPr>
          <p:cNvSpPr txBox="1"/>
          <p:nvPr/>
        </p:nvSpPr>
        <p:spPr>
          <a:xfrm>
            <a:off x="395536" y="2924944"/>
            <a:ext cx="3313928" cy="2585323"/>
          </a:xfrm>
          <a:prstGeom prst="rect">
            <a:avLst/>
          </a:prstGeom>
          <a:noFill/>
        </p:spPr>
        <p:txBody>
          <a:bodyPr wrap="square">
            <a:spAutoFit/>
          </a:bodyPr>
          <a:lstStyle/>
          <a:p>
            <a:r>
              <a:rPr lang="en-GB" sz="1800" dirty="0"/>
              <a:t>Architects lead and develop projects from an initial concept through the whole design                                                                                  process. </a:t>
            </a:r>
          </a:p>
          <a:p>
            <a:endParaRPr lang="en-GB" sz="1800" dirty="0"/>
          </a:p>
          <a:p>
            <a:r>
              <a:rPr lang="en-GB" sz="1800" dirty="0"/>
              <a:t>They work with civil and structural engineers, ensuring all technical issues in the design stage are addressed.</a:t>
            </a:r>
          </a:p>
        </p:txBody>
      </p:sp>
      <p:pic>
        <p:nvPicPr>
          <p:cNvPr id="7" name="Picture 6" descr="A picture containing text, floor, person, indoor&#10;&#10;Description automatically generated">
            <a:extLst>
              <a:ext uri="{FF2B5EF4-FFF2-40B4-BE49-F238E27FC236}">
                <a16:creationId xmlns:a16="http://schemas.microsoft.com/office/drawing/2014/main" id="{E36E5EAE-FD15-454E-86B2-E77A827698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48079" y="3163156"/>
            <a:ext cx="3595288" cy="2398057"/>
          </a:xfrm>
          <a:prstGeom prst="rect">
            <a:avLst/>
          </a:prstGeom>
        </p:spPr>
      </p:pic>
    </p:spTree>
    <p:extLst>
      <p:ext uri="{BB962C8B-B14F-4D97-AF65-F5344CB8AC3E}">
        <p14:creationId xmlns:p14="http://schemas.microsoft.com/office/powerpoint/2010/main" val="1546965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What planners do </a:t>
            </a:r>
            <a:br>
              <a:rPr lang="en-GB"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395536" y="1412776"/>
            <a:ext cx="7787208" cy="4752528"/>
          </a:xfrm>
        </p:spPr>
        <p:txBody>
          <a:bodyPr/>
          <a:lstStyle/>
          <a:p>
            <a:r>
              <a:rPr lang="en-GB" sz="1800" dirty="0">
                <a:ea typeface="ＭＳ Ｐゴシック" pitchFamily="-105" charset="-128"/>
                <a:cs typeface="ＭＳ Ｐゴシック" pitchFamily="-105" charset="-128"/>
              </a:rPr>
              <a:t>Planners are responsible for ensuring projects stay track by producing reports and using project management tools to ensure other teams involved are on target. They:</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create, maintain and review a programme of work</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ensure projects are completed on time and within budget</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liaise with surveyors, engineers and architects</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break down large jobs into phases of development</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use project management tools to plan timeframes</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work with estimators to calculate the resources needed for a project</a:t>
            </a:r>
          </a:p>
          <a:p>
            <a:pPr marL="285750" indent="-285750">
              <a:lnSpc>
                <a:spcPct val="100000"/>
              </a:lnSpc>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plan contingency programmes in case timeframes change.</a:t>
            </a:r>
          </a:p>
        </p:txBody>
      </p:sp>
    </p:spTree>
    <p:extLst>
      <p:ext uri="{BB962C8B-B14F-4D97-AF65-F5344CB8AC3E}">
        <p14:creationId xmlns:p14="http://schemas.microsoft.com/office/powerpoint/2010/main" val="3773497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DD8D-374B-C547-B5AB-078A4646FD75}"/>
              </a:ext>
            </a:extLst>
          </p:cNvPr>
          <p:cNvSpPr>
            <a:spLocks noGrp="1"/>
          </p:cNvSpPr>
          <p:nvPr>
            <p:ph type="title"/>
          </p:nvPr>
        </p:nvSpPr>
        <p:spPr/>
        <p:txBody>
          <a:bodyPr/>
          <a:lstStyle/>
          <a:p>
            <a:r>
              <a:rPr lang="en-US" dirty="0"/>
              <a:t>What structural and civil engineers do</a:t>
            </a:r>
          </a:p>
        </p:txBody>
      </p:sp>
      <p:sp>
        <p:nvSpPr>
          <p:cNvPr id="4" name="TextBox 3">
            <a:extLst>
              <a:ext uri="{FF2B5EF4-FFF2-40B4-BE49-F238E27FC236}">
                <a16:creationId xmlns:a16="http://schemas.microsoft.com/office/drawing/2014/main" id="{CBFE49A3-16D3-0D43-8218-0E473DDB693B}"/>
              </a:ext>
            </a:extLst>
          </p:cNvPr>
          <p:cNvSpPr txBox="1"/>
          <p:nvPr/>
        </p:nvSpPr>
        <p:spPr>
          <a:xfrm>
            <a:off x="611560" y="1628800"/>
            <a:ext cx="8075240" cy="923330"/>
          </a:xfrm>
          <a:prstGeom prst="rect">
            <a:avLst/>
          </a:prstGeom>
          <a:noFill/>
        </p:spPr>
        <p:txBody>
          <a:bodyPr wrap="square" rtlCol="0">
            <a:spAutoFit/>
          </a:bodyPr>
          <a:lstStyle/>
          <a:p>
            <a:r>
              <a:rPr lang="en-US" sz="1800" dirty="0"/>
              <a:t>Civil engineers tend to work on infrastructure projects such as bridges, roads, railways, airports, dams, power plants, sewage systems, mains water, gas and electrical services.</a:t>
            </a:r>
          </a:p>
        </p:txBody>
      </p:sp>
      <p:sp>
        <p:nvSpPr>
          <p:cNvPr id="6" name="TextBox 5">
            <a:extLst>
              <a:ext uri="{FF2B5EF4-FFF2-40B4-BE49-F238E27FC236}">
                <a16:creationId xmlns:a16="http://schemas.microsoft.com/office/drawing/2014/main" id="{57CB0829-3931-0E4F-A16F-5631F262E91E}"/>
              </a:ext>
            </a:extLst>
          </p:cNvPr>
          <p:cNvSpPr txBox="1"/>
          <p:nvPr/>
        </p:nvSpPr>
        <p:spPr>
          <a:xfrm>
            <a:off x="534380" y="4725144"/>
            <a:ext cx="8075240" cy="1200329"/>
          </a:xfrm>
          <a:prstGeom prst="rect">
            <a:avLst/>
          </a:prstGeom>
          <a:noFill/>
        </p:spPr>
        <p:txBody>
          <a:bodyPr wrap="square" rtlCol="0">
            <a:spAutoFit/>
          </a:bodyPr>
          <a:lstStyle/>
          <a:p>
            <a:r>
              <a:rPr lang="en-US" sz="1800" dirty="0"/>
              <a:t>Structural engineers tend to </a:t>
            </a:r>
            <a:r>
              <a:rPr lang="en-US" sz="1800" dirty="0" err="1"/>
              <a:t>specialise</a:t>
            </a:r>
            <a:r>
              <a:rPr lang="en-US" sz="1800" dirty="0"/>
              <a:t> in the design and physical integrity of a structure ensuring the safety of that structure throughout its lifespan. They calculate weight and loads imposed, enabling architects to include these within their drawings.</a:t>
            </a:r>
          </a:p>
        </p:txBody>
      </p:sp>
      <p:pic>
        <p:nvPicPr>
          <p:cNvPr id="8" name="Picture 7">
            <a:extLst>
              <a:ext uri="{FF2B5EF4-FFF2-40B4-BE49-F238E27FC236}">
                <a16:creationId xmlns:a16="http://schemas.microsoft.com/office/drawing/2014/main" id="{F47F8360-8334-46D7-96E7-335C02F1F0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20083" y="2582612"/>
            <a:ext cx="3058194" cy="2039815"/>
          </a:xfrm>
          <a:prstGeom prst="rect">
            <a:avLst/>
          </a:prstGeom>
        </p:spPr>
      </p:pic>
    </p:spTree>
    <p:extLst>
      <p:ext uri="{BB962C8B-B14F-4D97-AF65-F5344CB8AC3E}">
        <p14:creationId xmlns:p14="http://schemas.microsoft.com/office/powerpoint/2010/main" val="4242259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AA803-38B3-E945-9DF7-7E2649EB1BF7}"/>
              </a:ext>
            </a:extLst>
          </p:cNvPr>
          <p:cNvSpPr>
            <a:spLocks noGrp="1"/>
          </p:cNvSpPr>
          <p:nvPr>
            <p:ph type="title"/>
          </p:nvPr>
        </p:nvSpPr>
        <p:spPr/>
        <p:txBody>
          <a:bodyPr/>
          <a:lstStyle/>
          <a:p>
            <a:r>
              <a:rPr lang="en-US" dirty="0"/>
              <a:t>What land surveyors do </a:t>
            </a:r>
          </a:p>
        </p:txBody>
      </p:sp>
      <p:sp>
        <p:nvSpPr>
          <p:cNvPr id="3" name="Content Placeholder 2">
            <a:extLst>
              <a:ext uri="{FF2B5EF4-FFF2-40B4-BE49-F238E27FC236}">
                <a16:creationId xmlns:a16="http://schemas.microsoft.com/office/drawing/2014/main" id="{40ABD9F0-68EC-5D4D-A00A-48922C6DFFE0}"/>
              </a:ext>
            </a:extLst>
          </p:cNvPr>
          <p:cNvSpPr>
            <a:spLocks noGrp="1"/>
          </p:cNvSpPr>
          <p:nvPr>
            <p:ph sz="quarter" idx="10"/>
          </p:nvPr>
        </p:nvSpPr>
        <p:spPr>
          <a:xfrm>
            <a:off x="457200" y="1512000"/>
            <a:ext cx="8229600" cy="1917000"/>
          </a:xfrm>
        </p:spPr>
        <p:txBody>
          <a:bodyPr/>
          <a:lstStyle/>
          <a:p>
            <a:r>
              <a:rPr lang="en-US" sz="1800" dirty="0"/>
              <a:t>Land surveyors measure and map the topography of the land. The rest of the design team uses this information to plan the locations of buildings, roads position and runs for services, etc.</a:t>
            </a:r>
          </a:p>
          <a:p>
            <a:r>
              <a:rPr lang="en-US" sz="1800" dirty="0"/>
              <a:t>During the construction process, the surveyor sets out from a given datum point all levels, locations and so on.</a:t>
            </a:r>
          </a:p>
          <a:p>
            <a:endParaRPr lang="en-US" sz="1600" dirty="0"/>
          </a:p>
        </p:txBody>
      </p:sp>
      <p:pic>
        <p:nvPicPr>
          <p:cNvPr id="5" name="Picture 4" descr="A picture containing outdoor, person&#10;&#10;Description automatically generated">
            <a:extLst>
              <a:ext uri="{FF2B5EF4-FFF2-40B4-BE49-F238E27FC236}">
                <a16:creationId xmlns:a16="http://schemas.microsoft.com/office/drawing/2014/main" id="{4CD3293A-40A4-484B-95F8-E5106B071F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7824" y="3717032"/>
            <a:ext cx="3444093" cy="2300654"/>
          </a:xfrm>
          <a:prstGeom prst="rect">
            <a:avLst/>
          </a:prstGeom>
        </p:spPr>
      </p:pic>
    </p:spTree>
    <p:extLst>
      <p:ext uri="{BB962C8B-B14F-4D97-AF65-F5344CB8AC3E}">
        <p14:creationId xmlns:p14="http://schemas.microsoft.com/office/powerpoint/2010/main" val="2378731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DF509-55A0-5448-A414-DDC61CD9F754}"/>
              </a:ext>
            </a:extLst>
          </p:cNvPr>
          <p:cNvSpPr>
            <a:spLocks noGrp="1"/>
          </p:cNvSpPr>
          <p:nvPr>
            <p:ph type="title"/>
          </p:nvPr>
        </p:nvSpPr>
        <p:spPr/>
        <p:txBody>
          <a:bodyPr/>
          <a:lstStyle/>
          <a:p>
            <a:r>
              <a:rPr lang="en-US" dirty="0"/>
              <a:t>What quantity surveyors do</a:t>
            </a:r>
          </a:p>
        </p:txBody>
      </p:sp>
      <p:sp>
        <p:nvSpPr>
          <p:cNvPr id="3" name="Content Placeholder 2">
            <a:extLst>
              <a:ext uri="{FF2B5EF4-FFF2-40B4-BE49-F238E27FC236}">
                <a16:creationId xmlns:a16="http://schemas.microsoft.com/office/drawing/2014/main" id="{66CFBAA1-1D11-DC42-801A-05C50CA39234}"/>
              </a:ext>
            </a:extLst>
          </p:cNvPr>
          <p:cNvSpPr>
            <a:spLocks noGrp="1"/>
          </p:cNvSpPr>
          <p:nvPr>
            <p:ph sz="quarter" idx="10"/>
          </p:nvPr>
        </p:nvSpPr>
        <p:spPr>
          <a:xfrm>
            <a:off x="457200" y="1512000"/>
            <a:ext cx="3970784" cy="4248000"/>
          </a:xfrm>
        </p:spPr>
        <p:txBody>
          <a:bodyPr/>
          <a:lstStyle/>
          <a:p>
            <a:r>
              <a:rPr lang="en-US" sz="1800" dirty="0"/>
              <a:t>Quantity surveyors have wide-ranging roles including: carrying out feasibility studies, and calculating the quantities of all materials, </a:t>
            </a:r>
            <a:r>
              <a:rPr lang="en-US" sz="1800" dirty="0" err="1"/>
              <a:t>labour</a:t>
            </a:r>
            <a:r>
              <a:rPr lang="en-US" sz="1800" dirty="0"/>
              <a:t> and time required to complete the project (including project </a:t>
            </a:r>
            <a:r>
              <a:rPr lang="en-US" sz="1800" dirty="0" err="1"/>
              <a:t>costings</a:t>
            </a:r>
            <a:r>
              <a:rPr lang="en-US" sz="1800" dirty="0"/>
              <a:t>). </a:t>
            </a:r>
          </a:p>
          <a:p>
            <a:pPr>
              <a:lnSpc>
                <a:spcPct val="100000"/>
              </a:lnSpc>
            </a:pPr>
            <a:r>
              <a:rPr lang="en-US" sz="1800" dirty="0"/>
              <a:t>They also prepare tender and contractual documents (bill of quantities), negotiate contracts to main and sub-contractors, and monitor the construction process, performing risk management and cost-controlling measures.</a:t>
            </a:r>
          </a:p>
          <a:p>
            <a:r>
              <a:rPr lang="en-US" sz="1600" dirty="0"/>
              <a:t> </a:t>
            </a:r>
          </a:p>
        </p:txBody>
      </p:sp>
      <p:pic>
        <p:nvPicPr>
          <p:cNvPr id="5" name="Picture 4">
            <a:extLst>
              <a:ext uri="{FF2B5EF4-FFF2-40B4-BE49-F238E27FC236}">
                <a16:creationId xmlns:a16="http://schemas.microsoft.com/office/drawing/2014/main" id="{51A0329D-C3B6-4BCB-BFBC-FDC6F78FD4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1480318"/>
            <a:ext cx="4114800" cy="4086344"/>
          </a:xfrm>
          <a:prstGeom prst="rect">
            <a:avLst/>
          </a:prstGeom>
        </p:spPr>
      </p:pic>
    </p:spTree>
    <p:extLst>
      <p:ext uri="{BB962C8B-B14F-4D97-AF65-F5344CB8AC3E}">
        <p14:creationId xmlns:p14="http://schemas.microsoft.com/office/powerpoint/2010/main" val="752550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C3482-D70E-0844-AAD6-3055FDC16D8A}"/>
              </a:ext>
            </a:extLst>
          </p:cNvPr>
          <p:cNvSpPr>
            <a:spLocks noGrp="1"/>
          </p:cNvSpPr>
          <p:nvPr>
            <p:ph type="title"/>
          </p:nvPr>
        </p:nvSpPr>
        <p:spPr/>
        <p:txBody>
          <a:bodyPr/>
          <a:lstStyle/>
          <a:p>
            <a:r>
              <a:rPr lang="en-US" dirty="0"/>
              <a:t>What building inspectors/building control officers do</a:t>
            </a:r>
          </a:p>
        </p:txBody>
      </p:sp>
      <p:sp>
        <p:nvSpPr>
          <p:cNvPr id="3" name="Content Placeholder 2">
            <a:extLst>
              <a:ext uri="{FF2B5EF4-FFF2-40B4-BE49-F238E27FC236}">
                <a16:creationId xmlns:a16="http://schemas.microsoft.com/office/drawing/2014/main" id="{545FB59C-239E-4C44-9F84-B09FD479DFD3}"/>
              </a:ext>
            </a:extLst>
          </p:cNvPr>
          <p:cNvSpPr>
            <a:spLocks noGrp="1"/>
          </p:cNvSpPr>
          <p:nvPr>
            <p:ph sz="quarter" idx="10"/>
          </p:nvPr>
        </p:nvSpPr>
        <p:spPr>
          <a:xfrm>
            <a:off x="332076" y="2996952"/>
            <a:ext cx="5842992" cy="3672407"/>
          </a:xfrm>
        </p:spPr>
        <p:txBody>
          <a:bodyPr/>
          <a:lstStyle/>
          <a:p>
            <a:pPr marL="285750" indent="-285750">
              <a:spcBef>
                <a:spcPts val="700"/>
              </a:spcBef>
              <a:spcAft>
                <a:spcPts val="700"/>
              </a:spcAft>
              <a:buClr>
                <a:srgbClr val="0077E3"/>
              </a:buClr>
              <a:buFont typeface="Arial" panose="020B0604020202020204" pitchFamily="34" charset="0"/>
              <a:buChar char="•"/>
            </a:pPr>
            <a:r>
              <a:rPr lang="en-US" sz="1800" dirty="0"/>
              <a:t>foundations before concrete is poured</a:t>
            </a:r>
          </a:p>
          <a:p>
            <a:pPr marL="285750" indent="-285750">
              <a:spcBef>
                <a:spcPts val="700"/>
              </a:spcBef>
              <a:spcAft>
                <a:spcPts val="700"/>
              </a:spcAft>
              <a:buClr>
                <a:srgbClr val="0077E3"/>
              </a:buClr>
              <a:buFont typeface="Arial" panose="020B0604020202020204" pitchFamily="34" charset="0"/>
              <a:buChar char="•"/>
            </a:pPr>
            <a:r>
              <a:rPr lang="en-US" sz="1800" dirty="0"/>
              <a:t>substructure up to the damp proof course</a:t>
            </a:r>
          </a:p>
          <a:p>
            <a:pPr marL="285750" indent="-285750">
              <a:spcBef>
                <a:spcPts val="700"/>
              </a:spcBef>
              <a:spcAft>
                <a:spcPts val="700"/>
              </a:spcAft>
              <a:buClr>
                <a:srgbClr val="0077E3"/>
              </a:buClr>
              <a:buFont typeface="Arial" panose="020B0604020202020204" pitchFamily="34" charset="0"/>
              <a:buChar char="•"/>
            </a:pPr>
            <a:r>
              <a:rPr lang="en-US" sz="1800" dirty="0"/>
              <a:t>superstructure before roof</a:t>
            </a:r>
          </a:p>
          <a:p>
            <a:pPr marL="285750" indent="-285750">
              <a:spcBef>
                <a:spcPts val="700"/>
              </a:spcBef>
              <a:spcAft>
                <a:spcPts val="700"/>
              </a:spcAft>
              <a:buClr>
                <a:srgbClr val="0077E3"/>
              </a:buClr>
              <a:buFont typeface="Arial" panose="020B0604020202020204" pitchFamily="34" charset="0"/>
              <a:buChar char="•"/>
            </a:pPr>
            <a:r>
              <a:rPr lang="en-US" sz="1800" dirty="0"/>
              <a:t>insulation levels</a:t>
            </a:r>
          </a:p>
          <a:p>
            <a:pPr marL="285750" indent="-285750">
              <a:spcBef>
                <a:spcPts val="700"/>
              </a:spcBef>
              <a:spcAft>
                <a:spcPts val="700"/>
              </a:spcAft>
              <a:buClr>
                <a:srgbClr val="0077E3"/>
              </a:buClr>
              <a:buFont typeface="Arial" panose="020B0604020202020204" pitchFamily="34" charset="0"/>
              <a:buChar char="•"/>
            </a:pPr>
            <a:r>
              <a:rPr lang="en-US" sz="1800" dirty="0"/>
              <a:t>air flow tests</a:t>
            </a:r>
          </a:p>
          <a:p>
            <a:pPr marL="285750" indent="-285750">
              <a:spcBef>
                <a:spcPts val="700"/>
              </a:spcBef>
              <a:spcAft>
                <a:spcPts val="700"/>
              </a:spcAft>
              <a:buClr>
                <a:srgbClr val="0077E3"/>
              </a:buClr>
              <a:buFont typeface="Arial" panose="020B0604020202020204" pitchFamily="34" charset="0"/>
              <a:buChar char="•"/>
            </a:pPr>
            <a:r>
              <a:rPr lang="en-US" sz="1800" dirty="0"/>
              <a:t>a final check before signing off where they check over the whole project.</a:t>
            </a:r>
          </a:p>
        </p:txBody>
      </p:sp>
      <p:sp>
        <p:nvSpPr>
          <p:cNvPr id="6" name="TextBox 5">
            <a:extLst>
              <a:ext uri="{FF2B5EF4-FFF2-40B4-BE49-F238E27FC236}">
                <a16:creationId xmlns:a16="http://schemas.microsoft.com/office/drawing/2014/main" id="{66E98FD2-E8B0-490B-8D1C-EC3B28E5CE0F}"/>
              </a:ext>
            </a:extLst>
          </p:cNvPr>
          <p:cNvSpPr txBox="1"/>
          <p:nvPr/>
        </p:nvSpPr>
        <p:spPr>
          <a:xfrm>
            <a:off x="340510" y="1352218"/>
            <a:ext cx="8346289" cy="1477328"/>
          </a:xfrm>
          <a:prstGeom prst="rect">
            <a:avLst/>
          </a:prstGeom>
          <a:noFill/>
        </p:spPr>
        <p:txBody>
          <a:bodyPr wrap="square">
            <a:spAutoFit/>
          </a:bodyPr>
          <a:lstStyle/>
          <a:p>
            <a:r>
              <a:rPr lang="en-US" sz="1800" dirty="0"/>
              <a:t>These inspectors/officers ensure the building (or extension to an existing building) meets the minimum standards of safety, sustainability and accessibility as set out in the Building Regulations. They are appointed by the client or local authority, and visit a construction project at set times to check that all building regulations are being adhered to. Examples of checks carried out include: </a:t>
            </a:r>
          </a:p>
        </p:txBody>
      </p:sp>
    </p:spTree>
    <p:extLst>
      <p:ext uri="{BB962C8B-B14F-4D97-AF65-F5344CB8AC3E}">
        <p14:creationId xmlns:p14="http://schemas.microsoft.com/office/powerpoint/2010/main" val="2980533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29C6B-8441-5D49-A344-212777A8F73C}"/>
              </a:ext>
            </a:extLst>
          </p:cNvPr>
          <p:cNvSpPr>
            <a:spLocks noGrp="1"/>
          </p:cNvSpPr>
          <p:nvPr>
            <p:ph type="title"/>
          </p:nvPr>
        </p:nvSpPr>
        <p:spPr/>
        <p:txBody>
          <a:bodyPr/>
          <a:lstStyle/>
          <a:p>
            <a:r>
              <a:rPr lang="en-US" dirty="0"/>
              <a:t>Example of a building inspector’s checklist</a:t>
            </a:r>
          </a:p>
        </p:txBody>
      </p:sp>
      <p:pic>
        <p:nvPicPr>
          <p:cNvPr id="6" name="Content Placeholder 5">
            <a:extLst>
              <a:ext uri="{FF2B5EF4-FFF2-40B4-BE49-F238E27FC236}">
                <a16:creationId xmlns:a16="http://schemas.microsoft.com/office/drawing/2014/main" id="{29D34977-ADE3-4EAE-9533-88DE6BF66726}"/>
              </a:ext>
            </a:extLst>
          </p:cNvPr>
          <p:cNvPicPr>
            <a:picLocks noGrp="1" noChangeAspect="1"/>
          </p:cNvPicPr>
          <p:nvPr>
            <p:ph sz="quarter" idx="10"/>
          </p:nvPr>
        </p:nvPicPr>
        <p:blipFill>
          <a:blip r:embed="rId3"/>
          <a:stretch>
            <a:fillRect/>
          </a:stretch>
        </p:blipFill>
        <p:spPr>
          <a:xfrm>
            <a:off x="457200" y="1556792"/>
            <a:ext cx="5967669" cy="4705527"/>
          </a:xfrm>
        </p:spPr>
      </p:pic>
    </p:spTree>
    <p:extLst>
      <p:ext uri="{BB962C8B-B14F-4D97-AF65-F5344CB8AC3E}">
        <p14:creationId xmlns:p14="http://schemas.microsoft.com/office/powerpoint/2010/main" val="1972950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What a draftsperson does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418000"/>
            <a:ext cx="8075240" cy="1584176"/>
          </a:xfrm>
        </p:spPr>
        <p:txBody>
          <a:bodyPr/>
          <a:lstStyle/>
          <a:p>
            <a:r>
              <a:rPr lang="en-GB" sz="1800" dirty="0">
                <a:ea typeface="ＭＳ Ｐゴシック" pitchFamily="-105" charset="-128"/>
                <a:cs typeface="ＭＳ Ｐゴシック" pitchFamily="-105" charset="-128"/>
              </a:rPr>
              <a:t>The draftsperson works directly with construction staff, sales staff and customers to produce drawings from written and verbal requirements. They read customers’ technical requirements and transpose them to designs that are fit for purpose. Using 2D/3D CAD modelling tools, they create original designs and modify/improve existing designs including the correct selection of materials.</a:t>
            </a:r>
          </a:p>
        </p:txBody>
      </p:sp>
      <p:sp>
        <p:nvSpPr>
          <p:cNvPr id="8" name="TextBox 7">
            <a:extLst>
              <a:ext uri="{FF2B5EF4-FFF2-40B4-BE49-F238E27FC236}">
                <a16:creationId xmlns:a16="http://schemas.microsoft.com/office/drawing/2014/main" id="{31083CC6-38E1-4BD3-9085-51AEA33BA706}"/>
              </a:ext>
            </a:extLst>
          </p:cNvPr>
          <p:cNvSpPr txBox="1"/>
          <p:nvPr/>
        </p:nvSpPr>
        <p:spPr>
          <a:xfrm>
            <a:off x="405614" y="3501008"/>
            <a:ext cx="5750562" cy="1938992"/>
          </a:xfrm>
          <a:prstGeom prst="rect">
            <a:avLst/>
          </a:prstGeom>
          <a:noFill/>
        </p:spPr>
        <p:txBody>
          <a:bodyPr wrap="square">
            <a:spAutoFit/>
          </a:bodyPr>
          <a:lstStyle/>
          <a:p>
            <a:r>
              <a:rPr lang="en-GB" sz="2000" dirty="0">
                <a:ea typeface="ＭＳ Ｐゴシック" pitchFamily="-105" charset="-128"/>
                <a:cs typeface="ＭＳ Ｐゴシック" pitchFamily="-105" charset="-128"/>
              </a:rPr>
              <a:t>Tasks include:</a:t>
            </a:r>
          </a:p>
          <a:p>
            <a:pPr marL="342900" indent="-342900">
              <a:buClr>
                <a:srgbClr val="0077E3"/>
              </a:buClr>
              <a:buFont typeface="Arial" panose="020B0604020202020204" pitchFamily="34" charset="0"/>
              <a:buChar char="•"/>
            </a:pPr>
            <a:r>
              <a:rPr lang="en-GB" sz="2000" dirty="0">
                <a:ea typeface="ＭＳ Ｐゴシック" pitchFamily="-105" charset="-128"/>
                <a:cs typeface="ＭＳ Ｐゴシック" pitchFamily="-105" charset="-128"/>
              </a:rPr>
              <a:t>providing technical support</a:t>
            </a:r>
          </a:p>
          <a:p>
            <a:pPr marL="342900" indent="-342900">
              <a:buClr>
                <a:srgbClr val="0077E3"/>
              </a:buClr>
              <a:buFont typeface="Arial" panose="020B0604020202020204" pitchFamily="34" charset="0"/>
              <a:buChar char="•"/>
            </a:pPr>
            <a:r>
              <a:rPr lang="en-GB" sz="2000" dirty="0">
                <a:ea typeface="ＭＳ Ｐゴシック" pitchFamily="-105" charset="-128"/>
                <a:cs typeface="ＭＳ Ｐゴシック" pitchFamily="-105" charset="-128"/>
              </a:rPr>
              <a:t>using corporate drawing standards as guidelines</a:t>
            </a:r>
          </a:p>
          <a:p>
            <a:pPr marL="342900" indent="-342900">
              <a:buClr>
                <a:srgbClr val="0077E3"/>
              </a:buClr>
              <a:buFont typeface="Arial" panose="020B0604020202020204" pitchFamily="34" charset="0"/>
              <a:buChar char="•"/>
            </a:pPr>
            <a:r>
              <a:rPr lang="en-GB" sz="2000" dirty="0">
                <a:ea typeface="ＭＳ Ｐゴシック" pitchFamily="-105" charset="-128"/>
                <a:cs typeface="ＭＳ Ｐゴシック" pitchFamily="-105" charset="-128"/>
              </a:rPr>
              <a:t>gaining approval of all drawings </a:t>
            </a:r>
          </a:p>
          <a:p>
            <a:pPr marL="342900" indent="-342900">
              <a:buClr>
                <a:srgbClr val="0077E3"/>
              </a:buClr>
              <a:buFont typeface="Arial" panose="020B0604020202020204" pitchFamily="34" charset="0"/>
              <a:buChar char="•"/>
            </a:pPr>
            <a:r>
              <a:rPr lang="en-GB" sz="2000" dirty="0">
                <a:ea typeface="ＭＳ Ｐゴシック" pitchFamily="-105" charset="-128"/>
                <a:cs typeface="ＭＳ Ｐゴシック" pitchFamily="-105" charset="-128"/>
              </a:rPr>
              <a:t>maintaining a drawings database.</a:t>
            </a:r>
            <a:endParaRPr lang="en-GB" sz="1800" dirty="0">
              <a:ea typeface="ＭＳ Ｐゴシック" pitchFamily="-105" charset="-128"/>
              <a:cs typeface="ＭＳ Ｐゴシック" pitchFamily="-105" charset="-128"/>
            </a:endParaRPr>
          </a:p>
        </p:txBody>
      </p:sp>
      <p:pic>
        <p:nvPicPr>
          <p:cNvPr id="3" name="Picture 2" descr="A person writing on a whiteboard&#10;&#10;Description automatically generated with medium confidence">
            <a:extLst>
              <a:ext uri="{FF2B5EF4-FFF2-40B4-BE49-F238E27FC236}">
                <a16:creationId xmlns:a16="http://schemas.microsoft.com/office/drawing/2014/main" id="{CEA7F5A2-AE06-4436-B91F-D6D70609C8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0152" y="3068960"/>
            <a:ext cx="2284766" cy="2687960"/>
          </a:xfrm>
          <a:prstGeom prst="rect">
            <a:avLst/>
          </a:prstGeom>
        </p:spPr>
      </p:pic>
    </p:spTree>
    <p:extLst>
      <p:ext uri="{BB962C8B-B14F-4D97-AF65-F5344CB8AC3E}">
        <p14:creationId xmlns:p14="http://schemas.microsoft.com/office/powerpoint/2010/main" val="8783109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1287</TotalTime>
  <Words>1284</Words>
  <Application>Microsoft Office PowerPoint</Application>
  <PresentationFormat>On-screen Show (4:3)</PresentationFormat>
  <Paragraphs>102</Paragraphs>
  <Slides>19</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ＭＳ Ｐゴシック</vt:lpstr>
      <vt:lpstr>Arial</vt:lpstr>
      <vt:lpstr>Lucida Grande</vt:lpstr>
      <vt:lpstr>Times New Roman</vt:lpstr>
      <vt:lpstr>Default Design</vt:lpstr>
      <vt:lpstr>PowerPoint 5: Roles of different disciplines involved in the design process</vt:lpstr>
      <vt:lpstr>What architects do </vt:lpstr>
      <vt:lpstr>What planners do  </vt:lpstr>
      <vt:lpstr>What structural and civil engineers do</vt:lpstr>
      <vt:lpstr>What land surveyors do </vt:lpstr>
      <vt:lpstr>What quantity surveyors do</vt:lpstr>
      <vt:lpstr>What building inspectors/building control officers do</vt:lpstr>
      <vt:lpstr>Example of a building inspector’s checklist</vt:lpstr>
      <vt:lpstr>What a draftsperson does</vt:lpstr>
      <vt:lpstr>What CAD technicians do</vt:lpstr>
      <vt:lpstr>What BIM designers do</vt:lpstr>
      <vt:lpstr>What the Clerk Of Works (COW) does</vt:lpstr>
      <vt:lpstr>Trade occupations for onsite construction </vt:lpstr>
      <vt:lpstr>Trade occupations for building services </vt:lpstr>
      <vt:lpstr>The role of manufacturers and suppliers</vt:lpstr>
      <vt:lpstr>Construction project team hierarchy ‒ example 1 </vt:lpstr>
      <vt:lpstr>Construction project team hierarchy ‒ example 2</vt:lpstr>
      <vt:lpstr>Your progression routes through the industry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165</cp:revision>
  <dcterms:created xsi:type="dcterms:W3CDTF">2013-05-28T00:38:54Z</dcterms:created>
  <dcterms:modified xsi:type="dcterms:W3CDTF">2025-11-12T14:56:21Z</dcterms:modified>
</cp:coreProperties>
</file>