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17"/>
  </p:notesMasterIdLst>
  <p:handoutMasterIdLst>
    <p:handoutMasterId r:id="rId18"/>
  </p:handoutMasterIdLst>
  <p:sldIdLst>
    <p:sldId id="367" r:id="rId2"/>
    <p:sldId id="376" r:id="rId3"/>
    <p:sldId id="368" r:id="rId4"/>
    <p:sldId id="369" r:id="rId5"/>
    <p:sldId id="370" r:id="rId6"/>
    <p:sldId id="371" r:id="rId7"/>
    <p:sldId id="347" r:id="rId8"/>
    <p:sldId id="348" r:id="rId9"/>
    <p:sldId id="349" r:id="rId10"/>
    <p:sldId id="372" r:id="rId11"/>
    <p:sldId id="373" r:id="rId12"/>
    <p:sldId id="352" r:id="rId13"/>
    <p:sldId id="374" r:id="rId14"/>
    <p:sldId id="377"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8" clrIdx="0"/>
  <p:cmAuthor id="2" name="mark ablett" initials="ma" lastIdx="8" clrIdx="1"/>
  <p:cmAuthor id="3" name="Sandra Stafford" initials="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71D958-E354-4D00-B942-FA8CD10E0483}" v="1" dt="2021-09-21T15:22:02.511"/>
    <p1510:client id="{52911581-5EEF-4F1A-940C-B342708C5166}" v="8" dt="2021-09-20T16:08:01.5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1338" autoAdjust="0"/>
    <p:restoredTop sz="86395"/>
  </p:normalViewPr>
  <p:slideViewPr>
    <p:cSldViewPr showGuides="1">
      <p:cViewPr varScale="1">
        <p:scale>
          <a:sx n="64" d="100"/>
          <a:sy n="64" d="100"/>
        </p:scale>
        <p:origin x="150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2911581-5EEF-4F1A-940C-B342708C5166}"/>
    <pc:docChg chg="custSel delSld modSld modMainMaster">
      <pc:chgData name="Caroline Prodger" userId="e4ef2e75-b60b-401b-8ebe-291bdcf405f4" providerId="ADAL" clId="{52911581-5EEF-4F1A-940C-B342708C5166}" dt="2021-09-20T16:08:11.830" v="66" actId="2696"/>
      <pc:docMkLst>
        <pc:docMk/>
      </pc:docMkLst>
      <pc:sldChg chg="addSp delSp modSp mod modNotesTx">
        <pc:chgData name="Caroline Prodger" userId="e4ef2e75-b60b-401b-8ebe-291bdcf405f4" providerId="ADAL" clId="{52911581-5EEF-4F1A-940C-B342708C5166}" dt="2021-09-17T14:27:27.043" v="63"/>
        <pc:sldMkLst>
          <pc:docMk/>
          <pc:sldMk cId="135862296" sldId="347"/>
        </pc:sldMkLst>
        <pc:spChg chg="mod">
          <ac:chgData name="Caroline Prodger" userId="e4ef2e75-b60b-401b-8ebe-291bdcf405f4" providerId="ADAL" clId="{52911581-5EEF-4F1A-940C-B342708C5166}" dt="2021-09-17T14:27:27.043" v="63"/>
          <ac:spMkLst>
            <pc:docMk/>
            <pc:sldMk cId="135862296" sldId="347"/>
            <ac:spMk id="2" creationId="{7597FEB6-2972-5446-9082-4313CAFAE830}"/>
          </ac:spMkLst>
        </pc:spChg>
        <pc:spChg chg="mod">
          <ac:chgData name="Caroline Prodger" userId="e4ef2e75-b60b-401b-8ebe-291bdcf405f4" providerId="ADAL" clId="{52911581-5EEF-4F1A-940C-B342708C5166}" dt="2021-09-17T14:27:27.043" v="63"/>
          <ac:spMkLst>
            <pc:docMk/>
            <pc:sldMk cId="135862296" sldId="347"/>
            <ac:spMk id="3" creationId="{E9695948-E933-4543-BCA8-3F6405D1E097}"/>
          </ac:spMkLst>
        </pc:spChg>
        <pc:picChg chg="add mod">
          <ac:chgData name="Caroline Prodger" userId="e4ef2e75-b60b-401b-8ebe-291bdcf405f4" providerId="ADAL" clId="{52911581-5EEF-4F1A-940C-B342708C5166}" dt="2021-09-17T14:04:19.244" v="38" actId="1076"/>
          <ac:picMkLst>
            <pc:docMk/>
            <pc:sldMk cId="135862296" sldId="347"/>
            <ac:picMk id="5" creationId="{29876B29-8F1A-491B-A2E9-34884EE96867}"/>
          </ac:picMkLst>
        </pc:picChg>
        <pc:picChg chg="del">
          <ac:chgData name="Caroline Prodger" userId="e4ef2e75-b60b-401b-8ebe-291bdcf405f4" providerId="ADAL" clId="{52911581-5EEF-4F1A-940C-B342708C5166}" dt="2021-09-17T14:03:56.579" v="29" actId="478"/>
          <ac:picMkLst>
            <pc:docMk/>
            <pc:sldMk cId="135862296" sldId="347"/>
            <ac:picMk id="7" creationId="{345EBD18-AE3D-8C4E-8839-461BAE71C6C1}"/>
          </ac:picMkLst>
        </pc:picChg>
        <pc:picChg chg="del">
          <ac:chgData name="Caroline Prodger" userId="e4ef2e75-b60b-401b-8ebe-291bdcf405f4" providerId="ADAL" clId="{52911581-5EEF-4F1A-940C-B342708C5166}" dt="2021-09-17T14:03:57.012" v="30" actId="478"/>
          <ac:picMkLst>
            <pc:docMk/>
            <pc:sldMk cId="135862296" sldId="347"/>
            <ac:picMk id="8" creationId="{A4BAEC05-B5B7-4B45-9062-67A2F298C939}"/>
          </ac:picMkLst>
        </pc:picChg>
        <pc:picChg chg="del">
          <ac:chgData name="Caroline Prodger" userId="e4ef2e75-b60b-401b-8ebe-291bdcf405f4" providerId="ADAL" clId="{52911581-5EEF-4F1A-940C-B342708C5166}" dt="2021-09-17T14:03:57.603" v="31" actId="478"/>
          <ac:picMkLst>
            <pc:docMk/>
            <pc:sldMk cId="135862296" sldId="347"/>
            <ac:picMk id="9" creationId="{1E73A79D-B802-644B-B7DC-066D0CE1E897}"/>
          </ac:picMkLst>
        </pc:picChg>
      </pc:sldChg>
      <pc:sldChg chg="addSp delSp modSp mod modNotesTx">
        <pc:chgData name="Caroline Prodger" userId="e4ef2e75-b60b-401b-8ebe-291bdcf405f4" providerId="ADAL" clId="{52911581-5EEF-4F1A-940C-B342708C5166}" dt="2021-09-17T14:27:27.043" v="63"/>
        <pc:sldMkLst>
          <pc:docMk/>
          <pc:sldMk cId="2380654294" sldId="348"/>
        </pc:sldMkLst>
        <pc:spChg chg="mod">
          <ac:chgData name="Caroline Prodger" userId="e4ef2e75-b60b-401b-8ebe-291bdcf405f4" providerId="ADAL" clId="{52911581-5EEF-4F1A-940C-B342708C5166}" dt="2021-09-17T14:27:27.043" v="63"/>
          <ac:spMkLst>
            <pc:docMk/>
            <pc:sldMk cId="2380654294" sldId="348"/>
            <ac:spMk id="2" creationId="{827ED21C-1C7B-6048-86E1-4AF9866E50B5}"/>
          </ac:spMkLst>
        </pc:spChg>
        <pc:spChg chg="mod">
          <ac:chgData name="Caroline Prodger" userId="e4ef2e75-b60b-401b-8ebe-291bdcf405f4" providerId="ADAL" clId="{52911581-5EEF-4F1A-940C-B342708C5166}" dt="2021-09-17T14:27:27.043" v="63"/>
          <ac:spMkLst>
            <pc:docMk/>
            <pc:sldMk cId="2380654294" sldId="348"/>
            <ac:spMk id="3" creationId="{8736BFE2-632C-974D-93BC-6C3550574ED1}"/>
          </ac:spMkLst>
        </pc:spChg>
        <pc:spChg chg="mod">
          <ac:chgData name="Caroline Prodger" userId="e4ef2e75-b60b-401b-8ebe-291bdcf405f4" providerId="ADAL" clId="{52911581-5EEF-4F1A-940C-B342708C5166}" dt="2021-09-17T14:26:03.743" v="47" actId="1076"/>
          <ac:spMkLst>
            <pc:docMk/>
            <pc:sldMk cId="2380654294" sldId="348"/>
            <ac:spMk id="6" creationId="{526EDD20-9E00-A54A-AB45-25CEF1C3A624}"/>
          </ac:spMkLst>
        </pc:spChg>
        <pc:picChg chg="add mod">
          <ac:chgData name="Caroline Prodger" userId="e4ef2e75-b60b-401b-8ebe-291bdcf405f4" providerId="ADAL" clId="{52911581-5EEF-4F1A-940C-B342708C5166}" dt="2021-09-17T14:25:58.519" v="45" actId="14100"/>
          <ac:picMkLst>
            <pc:docMk/>
            <pc:sldMk cId="2380654294" sldId="348"/>
            <ac:picMk id="5" creationId="{A6C9A47D-0958-4DD0-9930-A7B4B5644BFB}"/>
          </ac:picMkLst>
        </pc:picChg>
        <pc:picChg chg="del">
          <ac:chgData name="Caroline Prodger" userId="e4ef2e75-b60b-401b-8ebe-291bdcf405f4" providerId="ADAL" clId="{52911581-5EEF-4F1A-940C-B342708C5166}" dt="2021-09-17T14:26:00.018" v="46" actId="478"/>
          <ac:picMkLst>
            <pc:docMk/>
            <pc:sldMk cId="2380654294" sldId="348"/>
            <ac:picMk id="7" creationId="{5F8C13BB-B782-6B4B-87BB-C048CF06F060}"/>
          </ac:picMkLst>
        </pc:picChg>
        <pc:picChg chg="del">
          <ac:chgData name="Caroline Prodger" userId="e4ef2e75-b60b-401b-8ebe-291bdcf405f4" providerId="ADAL" clId="{52911581-5EEF-4F1A-940C-B342708C5166}" dt="2021-09-17T14:25:48.786" v="40" actId="478"/>
          <ac:picMkLst>
            <pc:docMk/>
            <pc:sldMk cId="2380654294" sldId="348"/>
            <ac:picMk id="8" creationId="{1182E9AF-2D0A-5F43-9249-10EAB8A15D3E}"/>
          </ac:picMkLst>
        </pc:picChg>
      </pc:sldChg>
      <pc:sldChg chg="addSp delSp modSp mod">
        <pc:chgData name="Caroline Prodger" userId="e4ef2e75-b60b-401b-8ebe-291bdcf405f4" providerId="ADAL" clId="{52911581-5EEF-4F1A-940C-B342708C5166}" dt="2021-09-17T14:27:27.043" v="63"/>
        <pc:sldMkLst>
          <pc:docMk/>
          <pc:sldMk cId="285194298" sldId="349"/>
        </pc:sldMkLst>
        <pc:spChg chg="mod">
          <ac:chgData name="Caroline Prodger" userId="e4ef2e75-b60b-401b-8ebe-291bdcf405f4" providerId="ADAL" clId="{52911581-5EEF-4F1A-940C-B342708C5166}" dt="2021-09-17T14:27:27.043" v="63"/>
          <ac:spMkLst>
            <pc:docMk/>
            <pc:sldMk cId="285194298" sldId="349"/>
            <ac:spMk id="2" creationId="{7E6B0648-87A6-A946-813D-BFB5888EAD91}"/>
          </ac:spMkLst>
        </pc:spChg>
        <pc:spChg chg="mod">
          <ac:chgData name="Caroline Prodger" userId="e4ef2e75-b60b-401b-8ebe-291bdcf405f4" providerId="ADAL" clId="{52911581-5EEF-4F1A-940C-B342708C5166}" dt="2021-09-17T14:27:27.043" v="63"/>
          <ac:spMkLst>
            <pc:docMk/>
            <pc:sldMk cId="285194298" sldId="349"/>
            <ac:spMk id="3" creationId="{C4ABBFA3-3295-8F4F-BBAE-4012A98CD34F}"/>
          </ac:spMkLst>
        </pc:spChg>
        <pc:graphicFrameChg chg="add mod">
          <ac:chgData name="Caroline Prodger" userId="e4ef2e75-b60b-401b-8ebe-291bdcf405f4" providerId="ADAL" clId="{52911581-5EEF-4F1A-940C-B342708C5166}" dt="2021-09-17T12:32:48.853" v="1"/>
          <ac:graphicFrameMkLst>
            <pc:docMk/>
            <pc:sldMk cId="285194298" sldId="349"/>
            <ac:graphicFrameMk id="6" creationId="{7EEF80E2-58F9-40F0-B786-815947A538E2}"/>
          </ac:graphicFrameMkLst>
        </pc:graphicFrameChg>
        <pc:picChg chg="del">
          <ac:chgData name="Caroline Prodger" userId="e4ef2e75-b60b-401b-8ebe-291bdcf405f4" providerId="ADAL" clId="{52911581-5EEF-4F1A-940C-B342708C5166}" dt="2021-09-17T12:32:47.433" v="0" actId="478"/>
          <ac:picMkLst>
            <pc:docMk/>
            <pc:sldMk cId="285194298" sldId="349"/>
            <ac:picMk id="7" creationId="{FE426C2C-7525-4B4F-9DAB-2F589BE61213}"/>
          </ac:picMkLst>
        </pc:picChg>
      </pc:sldChg>
      <pc:sldChg chg="modSp">
        <pc:chgData name="Caroline Prodger" userId="e4ef2e75-b60b-401b-8ebe-291bdcf405f4" providerId="ADAL" clId="{52911581-5EEF-4F1A-940C-B342708C5166}" dt="2021-09-17T14:27:27.043" v="63"/>
        <pc:sldMkLst>
          <pc:docMk/>
          <pc:sldMk cId="3692716525" sldId="352"/>
        </pc:sldMkLst>
        <pc:spChg chg="mod">
          <ac:chgData name="Caroline Prodger" userId="e4ef2e75-b60b-401b-8ebe-291bdcf405f4" providerId="ADAL" clId="{52911581-5EEF-4F1A-940C-B342708C5166}" dt="2021-09-17T14:27:27.043" v="63"/>
          <ac:spMkLst>
            <pc:docMk/>
            <pc:sldMk cId="3692716525" sldId="352"/>
            <ac:spMk id="2" creationId="{FC37B852-3D80-C74F-BA5E-3F14EE77E0CF}"/>
          </ac:spMkLst>
        </pc:spChg>
        <pc:spChg chg="mod">
          <ac:chgData name="Caroline Prodger" userId="e4ef2e75-b60b-401b-8ebe-291bdcf405f4" providerId="ADAL" clId="{52911581-5EEF-4F1A-940C-B342708C5166}" dt="2021-09-17T14:27:27.043" v="63"/>
          <ac:spMkLst>
            <pc:docMk/>
            <pc:sldMk cId="3692716525" sldId="352"/>
            <ac:spMk id="3" creationId="{9D681EF4-F39A-1340-862D-A19DE5D6F2F3}"/>
          </ac:spMkLst>
        </pc:spChg>
      </pc:sldChg>
      <pc:sldChg chg="modSp mod">
        <pc:chgData name="Caroline Prodger" userId="e4ef2e75-b60b-401b-8ebe-291bdcf405f4" providerId="ADAL" clId="{52911581-5EEF-4F1A-940C-B342708C5166}" dt="2021-09-17T14:02:00.461" v="5" actId="1076"/>
        <pc:sldMkLst>
          <pc:docMk/>
          <pc:sldMk cId="3213465692" sldId="367"/>
        </pc:sldMkLst>
        <pc:spChg chg="mod">
          <ac:chgData name="Caroline Prodger" userId="e4ef2e75-b60b-401b-8ebe-291bdcf405f4" providerId="ADAL" clId="{52911581-5EEF-4F1A-940C-B342708C5166}" dt="2021-09-17T14:02:00.461" v="5" actId="1076"/>
          <ac:spMkLst>
            <pc:docMk/>
            <pc:sldMk cId="3213465692" sldId="367"/>
            <ac:spMk id="2053" creationId="{00000000-0000-0000-0000-000000000000}"/>
          </ac:spMkLst>
        </pc:spChg>
        <pc:spChg chg="mod">
          <ac:chgData name="Caroline Prodger" userId="e4ef2e75-b60b-401b-8ebe-291bdcf405f4" providerId="ADAL" clId="{52911581-5EEF-4F1A-940C-B342708C5166}" dt="2021-09-17T14:01:57.610" v="4" actId="255"/>
          <ac:spMkLst>
            <pc:docMk/>
            <pc:sldMk cId="3213465692" sldId="367"/>
            <ac:spMk id="2054" creationId="{00000000-0000-0000-0000-000000000000}"/>
          </ac:spMkLst>
        </pc:spChg>
      </pc:sldChg>
      <pc:sldChg chg="modSp">
        <pc:chgData name="Caroline Prodger" userId="e4ef2e75-b60b-401b-8ebe-291bdcf405f4" providerId="ADAL" clId="{52911581-5EEF-4F1A-940C-B342708C5166}" dt="2021-09-17T14:27:27.043" v="63"/>
        <pc:sldMkLst>
          <pc:docMk/>
          <pc:sldMk cId="3229582331" sldId="368"/>
        </pc:sldMkLst>
        <pc:spChg chg="mod">
          <ac:chgData name="Caroline Prodger" userId="e4ef2e75-b60b-401b-8ebe-291bdcf405f4" providerId="ADAL" clId="{52911581-5EEF-4F1A-940C-B342708C5166}" dt="2021-09-17T14:27:27.043" v="63"/>
          <ac:spMkLst>
            <pc:docMk/>
            <pc:sldMk cId="3229582331" sldId="368"/>
            <ac:spMk id="2" creationId="{7EC3EBA0-BCE0-4027-B19E-CC52219DB710}"/>
          </ac:spMkLst>
        </pc:spChg>
        <pc:spChg chg="mod">
          <ac:chgData name="Caroline Prodger" userId="e4ef2e75-b60b-401b-8ebe-291bdcf405f4" providerId="ADAL" clId="{52911581-5EEF-4F1A-940C-B342708C5166}" dt="2021-09-17T14:27:27.043" v="63"/>
          <ac:spMkLst>
            <pc:docMk/>
            <pc:sldMk cId="3229582331" sldId="368"/>
            <ac:spMk id="3" creationId="{B8983DEB-E183-4330-9820-646439C2F404}"/>
          </ac:spMkLst>
        </pc:spChg>
      </pc:sldChg>
      <pc:sldChg chg="addSp delSp modSp mod">
        <pc:chgData name="Caroline Prodger" userId="e4ef2e75-b60b-401b-8ebe-291bdcf405f4" providerId="ADAL" clId="{52911581-5EEF-4F1A-940C-B342708C5166}" dt="2021-09-17T14:27:27.043" v="63"/>
        <pc:sldMkLst>
          <pc:docMk/>
          <pc:sldMk cId="3101685248" sldId="369"/>
        </pc:sldMkLst>
        <pc:spChg chg="mod">
          <ac:chgData name="Caroline Prodger" userId="e4ef2e75-b60b-401b-8ebe-291bdcf405f4" providerId="ADAL" clId="{52911581-5EEF-4F1A-940C-B342708C5166}" dt="2021-09-17T14:02:15.520" v="7" actId="1076"/>
          <ac:spMkLst>
            <pc:docMk/>
            <pc:sldMk cId="3101685248" sldId="369"/>
            <ac:spMk id="6" creationId="{3386262F-577B-4BD1-9C73-E816DC305A5D}"/>
          </ac:spMkLst>
        </pc:spChg>
        <pc:spChg chg="mod">
          <ac:chgData name="Caroline Prodger" userId="e4ef2e75-b60b-401b-8ebe-291bdcf405f4" providerId="ADAL" clId="{52911581-5EEF-4F1A-940C-B342708C5166}" dt="2021-09-17T14:27:27.043" v="63"/>
          <ac:spMkLst>
            <pc:docMk/>
            <pc:sldMk cId="3101685248" sldId="369"/>
            <ac:spMk id="3074" creationId="{00000000-0000-0000-0000-000000000000}"/>
          </ac:spMkLst>
        </pc:spChg>
        <pc:spChg chg="mod">
          <ac:chgData name="Caroline Prodger" userId="e4ef2e75-b60b-401b-8ebe-291bdcf405f4" providerId="ADAL" clId="{52911581-5EEF-4F1A-940C-B342708C5166}" dt="2021-09-17T14:03:17.046" v="20" actId="14100"/>
          <ac:spMkLst>
            <pc:docMk/>
            <pc:sldMk cId="3101685248" sldId="369"/>
            <ac:spMk id="3075" creationId="{00000000-0000-0000-0000-000000000000}"/>
          </ac:spMkLst>
        </pc:spChg>
        <pc:picChg chg="add mod modCrop">
          <ac:chgData name="Caroline Prodger" userId="e4ef2e75-b60b-401b-8ebe-291bdcf405f4" providerId="ADAL" clId="{52911581-5EEF-4F1A-940C-B342708C5166}" dt="2021-09-17T14:03:12.025" v="19" actId="14100"/>
          <ac:picMkLst>
            <pc:docMk/>
            <pc:sldMk cId="3101685248" sldId="369"/>
            <ac:picMk id="3" creationId="{0BB42C4C-DB6B-4914-9238-C573CEA5F3EE}"/>
          </ac:picMkLst>
        </pc:picChg>
        <pc:picChg chg="del">
          <ac:chgData name="Caroline Prodger" userId="e4ef2e75-b60b-401b-8ebe-291bdcf405f4" providerId="ADAL" clId="{52911581-5EEF-4F1A-940C-B342708C5166}" dt="2021-09-17T14:02:11.092" v="6" actId="478"/>
          <ac:picMkLst>
            <pc:docMk/>
            <pc:sldMk cId="3101685248" sldId="369"/>
            <ac:picMk id="7" creationId="{B74AC068-950E-FC4C-B9AA-9C7E1DC9D9B0}"/>
          </ac:picMkLst>
        </pc:picChg>
      </pc:sldChg>
      <pc:sldChg chg="addSp delSp modSp mod">
        <pc:chgData name="Caroline Prodger" userId="e4ef2e75-b60b-401b-8ebe-291bdcf405f4" providerId="ADAL" clId="{52911581-5EEF-4F1A-940C-B342708C5166}" dt="2021-09-17T14:27:27.043" v="63"/>
        <pc:sldMkLst>
          <pc:docMk/>
          <pc:sldMk cId="3901901533" sldId="370"/>
        </pc:sldMkLst>
        <pc:spChg chg="mod">
          <ac:chgData name="Caroline Prodger" userId="e4ef2e75-b60b-401b-8ebe-291bdcf405f4" providerId="ADAL" clId="{52911581-5EEF-4F1A-940C-B342708C5166}" dt="2021-09-17T14:27:27.043" v="63"/>
          <ac:spMkLst>
            <pc:docMk/>
            <pc:sldMk cId="3901901533" sldId="370"/>
            <ac:spMk id="2" creationId="{97E06C55-68B2-CF46-8BA6-00E27F2D9986}"/>
          </ac:spMkLst>
        </pc:spChg>
        <pc:spChg chg="del">
          <ac:chgData name="Caroline Prodger" userId="e4ef2e75-b60b-401b-8ebe-291bdcf405f4" providerId="ADAL" clId="{52911581-5EEF-4F1A-940C-B342708C5166}" dt="2021-09-17T14:03:29.315" v="22" actId="478"/>
          <ac:spMkLst>
            <pc:docMk/>
            <pc:sldMk cId="3901901533" sldId="370"/>
            <ac:spMk id="4" creationId="{DA607F1D-8A1D-5644-841A-9018A2AD6216}"/>
          </ac:spMkLst>
        </pc:spChg>
        <pc:picChg chg="add mod">
          <ac:chgData name="Caroline Prodger" userId="e4ef2e75-b60b-401b-8ebe-291bdcf405f4" providerId="ADAL" clId="{52911581-5EEF-4F1A-940C-B342708C5166}" dt="2021-09-17T14:03:49.702" v="28" actId="1076"/>
          <ac:picMkLst>
            <pc:docMk/>
            <pc:sldMk cId="3901901533" sldId="370"/>
            <ac:picMk id="6" creationId="{63343988-6298-49E7-A362-8C9916889FD9}"/>
          </ac:picMkLst>
        </pc:picChg>
        <pc:picChg chg="del">
          <ac:chgData name="Caroline Prodger" userId="e4ef2e75-b60b-401b-8ebe-291bdcf405f4" providerId="ADAL" clId="{52911581-5EEF-4F1A-940C-B342708C5166}" dt="2021-09-17T14:03:26.203" v="21" actId="21"/>
          <ac:picMkLst>
            <pc:docMk/>
            <pc:sldMk cId="3901901533" sldId="370"/>
            <ac:picMk id="1028" creationId="{E1D6EB50-BB3C-9A46-B1AE-2C3A1327BD41}"/>
          </ac:picMkLst>
        </pc:picChg>
      </pc:sldChg>
      <pc:sldChg chg="modSp">
        <pc:chgData name="Caroline Prodger" userId="e4ef2e75-b60b-401b-8ebe-291bdcf405f4" providerId="ADAL" clId="{52911581-5EEF-4F1A-940C-B342708C5166}" dt="2021-09-17T14:27:27.043" v="63"/>
        <pc:sldMkLst>
          <pc:docMk/>
          <pc:sldMk cId="3848198437" sldId="371"/>
        </pc:sldMkLst>
        <pc:spChg chg="mod">
          <ac:chgData name="Caroline Prodger" userId="e4ef2e75-b60b-401b-8ebe-291bdcf405f4" providerId="ADAL" clId="{52911581-5EEF-4F1A-940C-B342708C5166}" dt="2021-09-17T14:27:27.043" v="63"/>
          <ac:spMkLst>
            <pc:docMk/>
            <pc:sldMk cId="3848198437" sldId="371"/>
            <ac:spMk id="2" creationId="{B761026E-A652-EF45-981E-F8A049F4D134}"/>
          </ac:spMkLst>
        </pc:spChg>
        <pc:spChg chg="mod">
          <ac:chgData name="Caroline Prodger" userId="e4ef2e75-b60b-401b-8ebe-291bdcf405f4" providerId="ADAL" clId="{52911581-5EEF-4F1A-940C-B342708C5166}" dt="2021-09-17T14:27:27.043" v="63"/>
          <ac:spMkLst>
            <pc:docMk/>
            <pc:sldMk cId="3848198437" sldId="371"/>
            <ac:spMk id="3" creationId="{97E4492B-F4BB-FA4F-8618-C02EDA1EDA04}"/>
          </ac:spMkLst>
        </pc:spChg>
      </pc:sldChg>
      <pc:sldChg chg="modSp">
        <pc:chgData name="Caroline Prodger" userId="e4ef2e75-b60b-401b-8ebe-291bdcf405f4" providerId="ADAL" clId="{52911581-5EEF-4F1A-940C-B342708C5166}" dt="2021-09-17T14:27:27.043" v="63"/>
        <pc:sldMkLst>
          <pc:docMk/>
          <pc:sldMk cId="3891070374" sldId="372"/>
        </pc:sldMkLst>
        <pc:spChg chg="mod">
          <ac:chgData name="Caroline Prodger" userId="e4ef2e75-b60b-401b-8ebe-291bdcf405f4" providerId="ADAL" clId="{52911581-5EEF-4F1A-940C-B342708C5166}" dt="2021-09-17T14:27:27.043" v="63"/>
          <ac:spMkLst>
            <pc:docMk/>
            <pc:sldMk cId="3891070374" sldId="372"/>
            <ac:spMk id="2" creationId="{8EAF6375-3175-EC43-A48D-5CA9AA539A27}"/>
          </ac:spMkLst>
        </pc:spChg>
        <pc:spChg chg="mod">
          <ac:chgData name="Caroline Prodger" userId="e4ef2e75-b60b-401b-8ebe-291bdcf405f4" providerId="ADAL" clId="{52911581-5EEF-4F1A-940C-B342708C5166}" dt="2021-09-17T14:27:27.043" v="63"/>
          <ac:spMkLst>
            <pc:docMk/>
            <pc:sldMk cId="3891070374" sldId="372"/>
            <ac:spMk id="3" creationId="{14B17C92-155D-3241-88AC-7577C70A40B1}"/>
          </ac:spMkLst>
        </pc:spChg>
      </pc:sldChg>
      <pc:sldChg chg="addSp delSp modSp mod">
        <pc:chgData name="Caroline Prodger" userId="e4ef2e75-b60b-401b-8ebe-291bdcf405f4" providerId="ADAL" clId="{52911581-5EEF-4F1A-940C-B342708C5166}" dt="2021-09-17T14:27:27.043" v="63"/>
        <pc:sldMkLst>
          <pc:docMk/>
          <pc:sldMk cId="2862505681" sldId="373"/>
        </pc:sldMkLst>
        <pc:spChg chg="mod">
          <ac:chgData name="Caroline Prodger" userId="e4ef2e75-b60b-401b-8ebe-291bdcf405f4" providerId="ADAL" clId="{52911581-5EEF-4F1A-940C-B342708C5166}" dt="2021-09-17T14:27:27.043" v="63"/>
          <ac:spMkLst>
            <pc:docMk/>
            <pc:sldMk cId="2862505681" sldId="373"/>
            <ac:spMk id="2" creationId="{B9C350A3-2046-8C4F-9BA6-B643734ED1F5}"/>
          </ac:spMkLst>
        </pc:spChg>
        <pc:spChg chg="mod">
          <ac:chgData name="Caroline Prodger" userId="e4ef2e75-b60b-401b-8ebe-291bdcf405f4" providerId="ADAL" clId="{52911581-5EEF-4F1A-940C-B342708C5166}" dt="2021-09-17T14:26:33.572" v="57" actId="14100"/>
          <ac:spMkLst>
            <pc:docMk/>
            <pc:sldMk cId="2862505681" sldId="373"/>
            <ac:spMk id="4" creationId="{CAC47BD7-532C-3F47-AF7E-5097BD1EB932}"/>
          </ac:spMkLst>
        </pc:spChg>
        <pc:spChg chg="mod">
          <ac:chgData name="Caroline Prodger" userId="e4ef2e75-b60b-401b-8ebe-291bdcf405f4" providerId="ADAL" clId="{52911581-5EEF-4F1A-940C-B342708C5166}" dt="2021-09-17T14:26:50.418" v="62" actId="1076"/>
          <ac:spMkLst>
            <pc:docMk/>
            <pc:sldMk cId="2862505681" sldId="373"/>
            <ac:spMk id="5" creationId="{3E652D93-928C-764A-B1AF-582A4D601214}"/>
          </ac:spMkLst>
        </pc:spChg>
        <pc:spChg chg="mod">
          <ac:chgData name="Caroline Prodger" userId="e4ef2e75-b60b-401b-8ebe-291bdcf405f4" providerId="ADAL" clId="{52911581-5EEF-4F1A-940C-B342708C5166}" dt="2021-09-17T14:26:46.676" v="61" actId="14100"/>
          <ac:spMkLst>
            <pc:docMk/>
            <pc:sldMk cId="2862505681" sldId="373"/>
            <ac:spMk id="6" creationId="{86DE3E12-9F5A-8D47-A485-7ED44931B1D5}"/>
          </ac:spMkLst>
        </pc:spChg>
        <pc:spChg chg="add del mod">
          <ac:chgData name="Caroline Prodger" userId="e4ef2e75-b60b-401b-8ebe-291bdcf405f4" providerId="ADAL" clId="{52911581-5EEF-4F1A-940C-B342708C5166}" dt="2021-09-17T14:26:20.532" v="52" actId="21"/>
          <ac:spMkLst>
            <pc:docMk/>
            <pc:sldMk cId="2862505681" sldId="373"/>
            <ac:spMk id="7" creationId="{AF51B7D0-FAB6-41D5-841A-F56E7C295948}"/>
          </ac:spMkLst>
        </pc:spChg>
        <pc:picChg chg="add mod">
          <ac:chgData name="Caroline Prodger" userId="e4ef2e75-b60b-401b-8ebe-291bdcf405f4" providerId="ADAL" clId="{52911581-5EEF-4F1A-940C-B342708C5166}" dt="2021-09-17T14:26:30.299" v="56" actId="1076"/>
          <ac:picMkLst>
            <pc:docMk/>
            <pc:sldMk cId="2862505681" sldId="373"/>
            <ac:picMk id="9" creationId="{6F4B986B-FFFE-48C9-98A1-910C9C124704}"/>
          </ac:picMkLst>
        </pc:picChg>
        <pc:picChg chg="del">
          <ac:chgData name="Caroline Prodger" userId="e4ef2e75-b60b-401b-8ebe-291bdcf405f4" providerId="ADAL" clId="{52911581-5EEF-4F1A-940C-B342708C5166}" dt="2021-09-17T14:26:10.580" v="48" actId="478"/>
          <ac:picMkLst>
            <pc:docMk/>
            <pc:sldMk cId="2862505681" sldId="373"/>
            <ac:picMk id="10" creationId="{A7600514-7BE3-B64B-8DB0-FB62BE2AFA9D}"/>
          </ac:picMkLst>
        </pc:picChg>
        <pc:picChg chg="del">
          <ac:chgData name="Caroline Prodger" userId="e4ef2e75-b60b-401b-8ebe-291bdcf405f4" providerId="ADAL" clId="{52911581-5EEF-4F1A-940C-B342708C5166}" dt="2021-09-17T14:26:16.594" v="51" actId="478"/>
          <ac:picMkLst>
            <pc:docMk/>
            <pc:sldMk cId="2862505681" sldId="373"/>
            <ac:picMk id="11" creationId="{E604FE3B-16C2-8A40-BAFA-53471B246484}"/>
          </ac:picMkLst>
        </pc:picChg>
        <pc:picChg chg="del">
          <ac:chgData name="Caroline Prodger" userId="e4ef2e75-b60b-401b-8ebe-291bdcf405f4" providerId="ADAL" clId="{52911581-5EEF-4F1A-940C-B342708C5166}" dt="2021-09-17T14:26:12.545" v="49" actId="478"/>
          <ac:picMkLst>
            <pc:docMk/>
            <pc:sldMk cId="2862505681" sldId="373"/>
            <ac:picMk id="12" creationId="{806DB037-B12B-E248-BEE0-2A5017EA7EB3}"/>
          </ac:picMkLst>
        </pc:picChg>
      </pc:sldChg>
      <pc:sldChg chg="modSp">
        <pc:chgData name="Caroline Prodger" userId="e4ef2e75-b60b-401b-8ebe-291bdcf405f4" providerId="ADAL" clId="{52911581-5EEF-4F1A-940C-B342708C5166}" dt="2021-09-17T14:27:27.043" v="63"/>
        <pc:sldMkLst>
          <pc:docMk/>
          <pc:sldMk cId="3113642017" sldId="374"/>
        </pc:sldMkLst>
        <pc:spChg chg="mod">
          <ac:chgData name="Caroline Prodger" userId="e4ef2e75-b60b-401b-8ebe-291bdcf405f4" providerId="ADAL" clId="{52911581-5EEF-4F1A-940C-B342708C5166}" dt="2021-09-17T14:27:27.043" v="63"/>
          <ac:spMkLst>
            <pc:docMk/>
            <pc:sldMk cId="3113642017" sldId="374"/>
            <ac:spMk id="2" creationId="{F301E090-7260-F640-839C-014B5F7D9B8C}"/>
          </ac:spMkLst>
        </pc:spChg>
        <pc:spChg chg="mod">
          <ac:chgData name="Caroline Prodger" userId="e4ef2e75-b60b-401b-8ebe-291bdcf405f4" providerId="ADAL" clId="{52911581-5EEF-4F1A-940C-B342708C5166}" dt="2021-09-17T14:27:27.043" v="63"/>
          <ac:spMkLst>
            <pc:docMk/>
            <pc:sldMk cId="3113642017" sldId="374"/>
            <ac:spMk id="3" creationId="{4D19770B-96CE-0D49-B9BB-9993EF216B13}"/>
          </ac:spMkLst>
        </pc:spChg>
      </pc:sldChg>
      <pc:sldChg chg="modSp del">
        <pc:chgData name="Caroline Prodger" userId="e4ef2e75-b60b-401b-8ebe-291bdcf405f4" providerId="ADAL" clId="{52911581-5EEF-4F1A-940C-B342708C5166}" dt="2021-09-20T16:08:11.830" v="66" actId="2696"/>
        <pc:sldMkLst>
          <pc:docMk/>
          <pc:sldMk cId="1058445605" sldId="375"/>
        </pc:sldMkLst>
        <pc:spChg chg="mod">
          <ac:chgData name="Caroline Prodger" userId="e4ef2e75-b60b-401b-8ebe-291bdcf405f4" providerId="ADAL" clId="{52911581-5EEF-4F1A-940C-B342708C5166}" dt="2021-09-17T14:27:27.043" v="63"/>
          <ac:spMkLst>
            <pc:docMk/>
            <pc:sldMk cId="1058445605" sldId="375"/>
            <ac:spMk id="2" creationId="{F3F3D287-755D-AF4C-8656-3F6F772B9B25}"/>
          </ac:spMkLst>
        </pc:spChg>
        <pc:spChg chg="mod">
          <ac:chgData name="Caroline Prodger" userId="e4ef2e75-b60b-401b-8ebe-291bdcf405f4" providerId="ADAL" clId="{52911581-5EEF-4F1A-940C-B342708C5166}" dt="2021-09-17T14:27:27.043" v="63"/>
          <ac:spMkLst>
            <pc:docMk/>
            <pc:sldMk cId="1058445605" sldId="375"/>
            <ac:spMk id="3" creationId="{62B2B5E8-EF6D-424D-AC9B-13D60527A980}"/>
          </ac:spMkLst>
        </pc:spChg>
      </pc:sldChg>
      <pc:sldChg chg="modSp">
        <pc:chgData name="Caroline Prodger" userId="e4ef2e75-b60b-401b-8ebe-291bdcf405f4" providerId="ADAL" clId="{52911581-5EEF-4F1A-940C-B342708C5166}" dt="2021-09-17T14:27:27.043" v="63"/>
        <pc:sldMkLst>
          <pc:docMk/>
          <pc:sldMk cId="61771184" sldId="376"/>
        </pc:sldMkLst>
        <pc:spChg chg="mod">
          <ac:chgData name="Caroline Prodger" userId="e4ef2e75-b60b-401b-8ebe-291bdcf405f4" providerId="ADAL" clId="{52911581-5EEF-4F1A-940C-B342708C5166}" dt="2021-09-17T14:27:27.043" v="63"/>
          <ac:spMkLst>
            <pc:docMk/>
            <pc:sldMk cId="61771184" sldId="376"/>
            <ac:spMk id="2" creationId="{00E10886-B54D-47C3-BE18-317836B0659F}"/>
          </ac:spMkLst>
        </pc:spChg>
        <pc:spChg chg="mod">
          <ac:chgData name="Caroline Prodger" userId="e4ef2e75-b60b-401b-8ebe-291bdcf405f4" providerId="ADAL" clId="{52911581-5EEF-4F1A-940C-B342708C5166}" dt="2021-09-17T14:27:27.043" v="63"/>
          <ac:spMkLst>
            <pc:docMk/>
            <pc:sldMk cId="61771184" sldId="376"/>
            <ac:spMk id="3" creationId="{5C7838A7-47AC-49C1-9344-363363E03095}"/>
          </ac:spMkLst>
        </pc:spChg>
      </pc:sldChg>
      <pc:sldMasterChg chg="modSp mod">
        <pc:chgData name="Caroline Prodger" userId="e4ef2e75-b60b-401b-8ebe-291bdcf405f4" providerId="ADAL" clId="{52911581-5EEF-4F1A-940C-B342708C5166}" dt="2021-09-17T14:27:41.810" v="65" actId="20577"/>
        <pc:sldMasterMkLst>
          <pc:docMk/>
          <pc:sldMasterMk cId="2152303606" sldId="2147483655"/>
        </pc:sldMasterMkLst>
        <pc:spChg chg="mod">
          <ac:chgData name="Caroline Prodger" userId="e4ef2e75-b60b-401b-8ebe-291bdcf405f4" providerId="ADAL" clId="{52911581-5EEF-4F1A-940C-B342708C5166}" dt="2021-09-17T14:27:41.810" v="65" actId="20577"/>
          <ac:spMkLst>
            <pc:docMk/>
            <pc:sldMasterMk cId="2152303606" sldId="2147483655"/>
            <ac:spMk id="12" creationId="{00000000-0000-0000-0000-000000000000}"/>
          </ac:spMkLst>
        </pc:spChg>
      </pc:sldMasterChg>
    </pc:docChg>
  </pc:docChgLst>
  <pc:docChgLst>
    <pc:chgData name="Caroline Prodger" userId="e4ef2e75-b60b-401b-8ebe-291bdcf405f4" providerId="ADAL" clId="{3C71D958-E354-4D00-B942-FA8CD10E0483}"/>
    <pc:docChg chg="modSld">
      <pc:chgData name="Caroline Prodger" userId="e4ef2e75-b60b-401b-8ebe-291bdcf405f4" providerId="ADAL" clId="{3C71D958-E354-4D00-B942-FA8CD10E0483}" dt="2021-09-21T15:22:46.808" v="2" actId="20577"/>
      <pc:docMkLst>
        <pc:docMk/>
      </pc:docMkLst>
      <pc:sldChg chg="modNotesTx">
        <pc:chgData name="Caroline Prodger" userId="e4ef2e75-b60b-401b-8ebe-291bdcf405f4" providerId="ADAL" clId="{3C71D958-E354-4D00-B942-FA8CD10E0483}" dt="2021-09-21T15:21:56.729" v="0" actId="20577"/>
        <pc:sldMkLst>
          <pc:docMk/>
          <pc:sldMk cId="3101685248" sldId="369"/>
        </pc:sldMkLst>
      </pc:sldChg>
      <pc:sldChg chg="modNotesTx">
        <pc:chgData name="Caroline Prodger" userId="e4ef2e75-b60b-401b-8ebe-291bdcf405f4" providerId="ADAL" clId="{3C71D958-E354-4D00-B942-FA8CD10E0483}" dt="2021-09-21T15:22:35.273" v="1" actId="20577"/>
        <pc:sldMkLst>
          <pc:docMk/>
          <pc:sldMk cId="3901901533" sldId="370"/>
        </pc:sldMkLst>
      </pc:sldChg>
      <pc:sldChg chg="modNotesTx">
        <pc:chgData name="Caroline Prodger" userId="e4ef2e75-b60b-401b-8ebe-291bdcf405f4" providerId="ADAL" clId="{3C71D958-E354-4D00-B942-FA8CD10E0483}" dt="2021-09-21T15:22:46.808" v="2" actId="20577"/>
        <pc:sldMkLst>
          <pc:docMk/>
          <pc:sldMk cId="2862505681" sldId="373"/>
        </pc:sldMkLst>
      </pc:sldChg>
    </pc:docChg>
  </pc:docChgLst>
  <pc:docChgLst>
    <pc:chgData name="Tommy ." userId="1be9750d281bf5b3" providerId="LiveId" clId="{5DA3C8C7-431D-45C3-8691-10ABC2DEFB73}"/>
    <pc:docChg chg="addSld modSld">
      <pc:chgData name="Tommy ." userId="1be9750d281bf5b3" providerId="LiveId" clId="{5DA3C8C7-431D-45C3-8691-10ABC2DEFB73}" dt="2021-08-21T19:00:33.091" v="63"/>
      <pc:docMkLst>
        <pc:docMk/>
      </pc:docMkLst>
      <pc:sldChg chg="modSp mod">
        <pc:chgData name="Tommy ." userId="1be9750d281bf5b3" providerId="LiveId" clId="{5DA3C8C7-431D-45C3-8691-10ABC2DEFB73}" dt="2021-08-21T18:59:00.893" v="51" actId="113"/>
        <pc:sldMkLst>
          <pc:docMk/>
          <pc:sldMk cId="2494058333" sldId="347"/>
        </pc:sldMkLst>
        <pc:spChg chg="mod">
          <ac:chgData name="Tommy ." userId="1be9750d281bf5b3" providerId="LiveId" clId="{5DA3C8C7-431D-45C3-8691-10ABC2DEFB73}" dt="2021-08-21T18:59:00.893" v="51" actId="113"/>
          <ac:spMkLst>
            <pc:docMk/>
            <pc:sldMk cId="2494058333" sldId="347"/>
            <ac:spMk id="3" creationId="{E9695948-E933-4543-BCA8-3F6405D1E097}"/>
          </ac:spMkLst>
        </pc:spChg>
      </pc:sldChg>
      <pc:sldChg chg="modSp mod">
        <pc:chgData name="Tommy ." userId="1be9750d281bf5b3" providerId="LiveId" clId="{5DA3C8C7-431D-45C3-8691-10ABC2DEFB73}" dt="2021-08-21T18:59:35.462" v="57" actId="113"/>
        <pc:sldMkLst>
          <pc:docMk/>
          <pc:sldMk cId="186912117" sldId="352"/>
        </pc:sldMkLst>
        <pc:spChg chg="mod">
          <ac:chgData name="Tommy ." userId="1be9750d281bf5b3" providerId="LiveId" clId="{5DA3C8C7-431D-45C3-8691-10ABC2DEFB73}" dt="2021-08-21T18:59:35.462" v="57" actId="113"/>
          <ac:spMkLst>
            <pc:docMk/>
            <pc:sldMk cId="186912117" sldId="352"/>
            <ac:spMk id="3" creationId="{9D681EF4-F39A-1340-862D-A19DE5D6F2F3}"/>
          </ac:spMkLst>
        </pc:spChg>
      </pc:sldChg>
      <pc:sldChg chg="modSp mod">
        <pc:chgData name="Tommy ." userId="1be9750d281bf5b3" providerId="LiveId" clId="{5DA3C8C7-431D-45C3-8691-10ABC2DEFB73}" dt="2021-08-21T18:54:56.036" v="2" actId="20577"/>
        <pc:sldMkLst>
          <pc:docMk/>
          <pc:sldMk cId="1651669791" sldId="367"/>
        </pc:sldMkLst>
        <pc:spChg chg="mod">
          <ac:chgData name="Tommy ." userId="1be9750d281bf5b3" providerId="LiveId" clId="{5DA3C8C7-431D-45C3-8691-10ABC2DEFB73}" dt="2021-08-21T18:54:56.036" v="2" actId="20577"/>
          <ac:spMkLst>
            <pc:docMk/>
            <pc:sldMk cId="1651669791" sldId="367"/>
            <ac:spMk id="2053" creationId="{00000000-0000-0000-0000-000000000000}"/>
          </ac:spMkLst>
        </pc:spChg>
      </pc:sldChg>
      <pc:sldChg chg="modSp mod">
        <pc:chgData name="Tommy ." userId="1be9750d281bf5b3" providerId="LiveId" clId="{5DA3C8C7-431D-45C3-8691-10ABC2DEFB73}" dt="2021-08-21T18:58:51.191" v="49" actId="113"/>
        <pc:sldMkLst>
          <pc:docMk/>
          <pc:sldMk cId="1044076840" sldId="369"/>
        </pc:sldMkLst>
        <pc:spChg chg="mod">
          <ac:chgData name="Tommy ." userId="1be9750d281bf5b3" providerId="LiveId" clId="{5DA3C8C7-431D-45C3-8691-10ABC2DEFB73}" dt="2021-08-21T18:58:51.191" v="49" actId="113"/>
          <ac:spMkLst>
            <pc:docMk/>
            <pc:sldMk cId="1044076840" sldId="369"/>
            <ac:spMk id="6" creationId="{3386262F-577B-4BD1-9C73-E816DC305A5D}"/>
          </ac:spMkLst>
        </pc:spChg>
      </pc:sldChg>
      <pc:sldChg chg="modSp mod">
        <pc:chgData name="Tommy ." userId="1be9750d281bf5b3" providerId="LiveId" clId="{5DA3C8C7-431D-45C3-8691-10ABC2DEFB73}" dt="2021-08-21T18:58:56.906" v="50" actId="113"/>
        <pc:sldMkLst>
          <pc:docMk/>
          <pc:sldMk cId="2363600545" sldId="371"/>
        </pc:sldMkLst>
        <pc:spChg chg="mod">
          <ac:chgData name="Tommy ." userId="1be9750d281bf5b3" providerId="LiveId" clId="{5DA3C8C7-431D-45C3-8691-10ABC2DEFB73}" dt="2021-08-21T18:58:56.906" v="50" actId="113"/>
          <ac:spMkLst>
            <pc:docMk/>
            <pc:sldMk cId="2363600545" sldId="371"/>
            <ac:spMk id="3" creationId="{97E4492B-F4BB-FA4F-8618-C02EDA1EDA04}"/>
          </ac:spMkLst>
        </pc:spChg>
      </pc:sldChg>
      <pc:sldChg chg="modSp mod">
        <pc:chgData name="Tommy ." userId="1be9750d281bf5b3" providerId="LiveId" clId="{5DA3C8C7-431D-45C3-8691-10ABC2DEFB73}" dt="2021-08-21T18:59:26.111" v="54" actId="113"/>
        <pc:sldMkLst>
          <pc:docMk/>
          <pc:sldMk cId="980208651" sldId="374"/>
        </pc:sldMkLst>
        <pc:spChg chg="mod">
          <ac:chgData name="Tommy ." userId="1be9750d281bf5b3" providerId="LiveId" clId="{5DA3C8C7-431D-45C3-8691-10ABC2DEFB73}" dt="2021-08-21T18:59:26.111" v="54" actId="113"/>
          <ac:spMkLst>
            <pc:docMk/>
            <pc:sldMk cId="980208651" sldId="374"/>
            <ac:spMk id="3" creationId="{4D19770B-96CE-0D49-B9BB-9993EF216B13}"/>
          </ac:spMkLst>
        </pc:spChg>
      </pc:sldChg>
      <pc:sldChg chg="modSp mod">
        <pc:chgData name="Tommy ." userId="1be9750d281bf5b3" providerId="LiveId" clId="{5DA3C8C7-431D-45C3-8691-10ABC2DEFB73}" dt="2021-08-21T19:00:33.091" v="63"/>
        <pc:sldMkLst>
          <pc:docMk/>
          <pc:sldMk cId="3430365078" sldId="375"/>
        </pc:sldMkLst>
        <pc:spChg chg="mod">
          <ac:chgData name="Tommy ." userId="1be9750d281bf5b3" providerId="LiveId" clId="{5DA3C8C7-431D-45C3-8691-10ABC2DEFB73}" dt="2021-08-21T19:00:33.091" v="63"/>
          <ac:spMkLst>
            <pc:docMk/>
            <pc:sldMk cId="3430365078" sldId="375"/>
            <ac:spMk id="3" creationId="{62B2B5E8-EF6D-424D-AC9B-13D60527A980}"/>
          </ac:spMkLst>
        </pc:spChg>
      </pc:sldChg>
      <pc:sldChg chg="modSp new mod">
        <pc:chgData name="Tommy ." userId="1be9750d281bf5b3" providerId="LiveId" clId="{5DA3C8C7-431D-45C3-8691-10ABC2DEFB73}" dt="2021-08-21T18:58:42.280" v="48" actId="113"/>
        <pc:sldMkLst>
          <pc:docMk/>
          <pc:sldMk cId="689149411" sldId="376"/>
        </pc:sldMkLst>
        <pc:spChg chg="mod">
          <ac:chgData name="Tommy ." userId="1be9750d281bf5b3" providerId="LiveId" clId="{5DA3C8C7-431D-45C3-8691-10ABC2DEFB73}" dt="2021-08-21T18:57:09.441" v="18" actId="20577"/>
          <ac:spMkLst>
            <pc:docMk/>
            <pc:sldMk cId="689149411" sldId="376"/>
            <ac:spMk id="2" creationId="{00E10886-B54D-47C3-BE18-317836B0659F}"/>
          </ac:spMkLst>
        </pc:spChg>
        <pc:spChg chg="mod">
          <ac:chgData name="Tommy ." userId="1be9750d281bf5b3" providerId="LiveId" clId="{5DA3C8C7-431D-45C3-8691-10ABC2DEFB73}" dt="2021-08-21T18:58:42.280" v="48" actId="113"/>
          <ac:spMkLst>
            <pc:docMk/>
            <pc:sldMk cId="689149411" sldId="376"/>
            <ac:spMk id="3" creationId="{5C7838A7-47AC-49C1-9344-363363E03095}"/>
          </ac:spMkLst>
        </pc:spChg>
      </pc:sldChg>
    </pc:docChg>
  </pc:docChgLst>
  <pc:docChgLst>
    <pc:chgData name="Tommy ." userId="1be9750d281bf5b3" providerId="LiveId" clId="{B77D0EF2-D9C2-44A4-B50F-B572EF1B28B5}"/>
    <pc:docChg chg="delSld modSld delMainMaster">
      <pc:chgData name="Tommy ." userId="1be9750d281bf5b3" providerId="LiveId" clId="{B77D0EF2-D9C2-44A4-B50F-B572EF1B28B5}" dt="2021-08-21T19:02:59.571" v="2" actId="47"/>
      <pc:docMkLst>
        <pc:docMk/>
      </pc:docMkLst>
      <pc:sldChg chg="del">
        <pc:chgData name="Tommy ." userId="1be9750d281bf5b3" providerId="LiveId" clId="{B77D0EF2-D9C2-44A4-B50F-B572EF1B28B5}" dt="2021-08-21T19:02:59.571" v="2" actId="47"/>
        <pc:sldMkLst>
          <pc:docMk/>
          <pc:sldMk cId="3699386306" sldId="256"/>
        </pc:sldMkLst>
      </pc:sldChg>
      <pc:sldChg chg="del">
        <pc:chgData name="Tommy ." userId="1be9750d281bf5b3" providerId="LiveId" clId="{B77D0EF2-D9C2-44A4-B50F-B572EF1B28B5}" dt="2021-08-21T19:02:50.427" v="1" actId="2696"/>
        <pc:sldMkLst>
          <pc:docMk/>
          <pc:sldMk cId="2082639186" sldId="267"/>
        </pc:sldMkLst>
      </pc:sldChg>
      <pc:sldChg chg="del">
        <pc:chgData name="Tommy ." userId="1be9750d281bf5b3" providerId="LiveId" clId="{B77D0EF2-D9C2-44A4-B50F-B572EF1B28B5}" dt="2021-08-21T19:02:50.427" v="1" actId="2696"/>
        <pc:sldMkLst>
          <pc:docMk/>
          <pc:sldMk cId="2494058333" sldId="347"/>
        </pc:sldMkLst>
      </pc:sldChg>
      <pc:sldChg chg="del">
        <pc:chgData name="Tommy ." userId="1be9750d281bf5b3" providerId="LiveId" clId="{B77D0EF2-D9C2-44A4-B50F-B572EF1B28B5}" dt="2021-08-21T19:02:50.427" v="1" actId="2696"/>
        <pc:sldMkLst>
          <pc:docMk/>
          <pc:sldMk cId="3275275939" sldId="348"/>
        </pc:sldMkLst>
      </pc:sldChg>
      <pc:sldChg chg="del">
        <pc:chgData name="Tommy ." userId="1be9750d281bf5b3" providerId="LiveId" clId="{B77D0EF2-D9C2-44A4-B50F-B572EF1B28B5}" dt="2021-08-21T19:02:50.427" v="1" actId="2696"/>
        <pc:sldMkLst>
          <pc:docMk/>
          <pc:sldMk cId="1352365681" sldId="349"/>
        </pc:sldMkLst>
      </pc:sldChg>
      <pc:sldChg chg="del">
        <pc:chgData name="Tommy ." userId="1be9750d281bf5b3" providerId="LiveId" clId="{B77D0EF2-D9C2-44A4-B50F-B572EF1B28B5}" dt="2021-08-21T19:02:50.427" v="1" actId="2696"/>
        <pc:sldMkLst>
          <pc:docMk/>
          <pc:sldMk cId="186912117" sldId="352"/>
        </pc:sldMkLst>
      </pc:sldChg>
      <pc:sldChg chg="del">
        <pc:chgData name="Tommy ." userId="1be9750d281bf5b3" providerId="LiveId" clId="{B77D0EF2-D9C2-44A4-B50F-B572EF1B28B5}" dt="2021-08-21T19:02:50.427" v="1" actId="2696"/>
        <pc:sldMkLst>
          <pc:docMk/>
          <pc:sldMk cId="1651669791" sldId="367"/>
        </pc:sldMkLst>
      </pc:sldChg>
      <pc:sldChg chg="del">
        <pc:chgData name="Tommy ." userId="1be9750d281bf5b3" providerId="LiveId" clId="{B77D0EF2-D9C2-44A4-B50F-B572EF1B28B5}" dt="2021-08-21T19:02:50.427" v="1" actId="2696"/>
        <pc:sldMkLst>
          <pc:docMk/>
          <pc:sldMk cId="2521842312" sldId="368"/>
        </pc:sldMkLst>
      </pc:sldChg>
      <pc:sldChg chg="del">
        <pc:chgData name="Tommy ." userId="1be9750d281bf5b3" providerId="LiveId" clId="{B77D0EF2-D9C2-44A4-B50F-B572EF1B28B5}" dt="2021-08-21T19:02:50.427" v="1" actId="2696"/>
        <pc:sldMkLst>
          <pc:docMk/>
          <pc:sldMk cId="1044076840" sldId="369"/>
        </pc:sldMkLst>
      </pc:sldChg>
      <pc:sldChg chg="del">
        <pc:chgData name="Tommy ." userId="1be9750d281bf5b3" providerId="LiveId" clId="{B77D0EF2-D9C2-44A4-B50F-B572EF1B28B5}" dt="2021-08-21T19:02:50.427" v="1" actId="2696"/>
        <pc:sldMkLst>
          <pc:docMk/>
          <pc:sldMk cId="94645437" sldId="370"/>
        </pc:sldMkLst>
      </pc:sldChg>
      <pc:sldChg chg="del">
        <pc:chgData name="Tommy ." userId="1be9750d281bf5b3" providerId="LiveId" clId="{B77D0EF2-D9C2-44A4-B50F-B572EF1B28B5}" dt="2021-08-21T19:02:50.427" v="1" actId="2696"/>
        <pc:sldMkLst>
          <pc:docMk/>
          <pc:sldMk cId="2363600545" sldId="371"/>
        </pc:sldMkLst>
      </pc:sldChg>
      <pc:sldChg chg="del">
        <pc:chgData name="Tommy ." userId="1be9750d281bf5b3" providerId="LiveId" clId="{B77D0EF2-D9C2-44A4-B50F-B572EF1B28B5}" dt="2021-08-21T19:02:50.427" v="1" actId="2696"/>
        <pc:sldMkLst>
          <pc:docMk/>
          <pc:sldMk cId="374630070" sldId="372"/>
        </pc:sldMkLst>
      </pc:sldChg>
      <pc:sldChg chg="del">
        <pc:chgData name="Tommy ." userId="1be9750d281bf5b3" providerId="LiveId" clId="{B77D0EF2-D9C2-44A4-B50F-B572EF1B28B5}" dt="2021-08-21T19:02:50.427" v="1" actId="2696"/>
        <pc:sldMkLst>
          <pc:docMk/>
          <pc:sldMk cId="266920015" sldId="373"/>
        </pc:sldMkLst>
      </pc:sldChg>
      <pc:sldChg chg="del">
        <pc:chgData name="Tommy ." userId="1be9750d281bf5b3" providerId="LiveId" clId="{B77D0EF2-D9C2-44A4-B50F-B572EF1B28B5}" dt="2021-08-21T19:02:50.427" v="1" actId="2696"/>
        <pc:sldMkLst>
          <pc:docMk/>
          <pc:sldMk cId="980208651" sldId="374"/>
        </pc:sldMkLst>
      </pc:sldChg>
      <pc:sldChg chg="del">
        <pc:chgData name="Tommy ." userId="1be9750d281bf5b3" providerId="LiveId" clId="{B77D0EF2-D9C2-44A4-B50F-B572EF1B28B5}" dt="2021-08-21T19:02:50.427" v="1" actId="2696"/>
        <pc:sldMkLst>
          <pc:docMk/>
          <pc:sldMk cId="3430365078" sldId="375"/>
        </pc:sldMkLst>
      </pc:sldChg>
      <pc:sldChg chg="del">
        <pc:chgData name="Tommy ." userId="1be9750d281bf5b3" providerId="LiveId" clId="{B77D0EF2-D9C2-44A4-B50F-B572EF1B28B5}" dt="2021-08-21T19:02:50.427" v="1" actId="2696"/>
        <pc:sldMkLst>
          <pc:docMk/>
          <pc:sldMk cId="689149411" sldId="376"/>
        </pc:sldMkLst>
      </pc:sldChg>
      <pc:sldMasterChg chg="del delSldLayout">
        <pc:chgData name="Tommy ." userId="1be9750d281bf5b3" providerId="LiveId" clId="{B77D0EF2-D9C2-44A4-B50F-B572EF1B28B5}" dt="2021-08-21T19:02:50.427" v="1" actId="2696"/>
        <pc:sldMasterMkLst>
          <pc:docMk/>
          <pc:sldMasterMk cId="0" sldId="2147483651"/>
        </pc:sldMasterMkLst>
        <pc:sldLayoutChg chg="del">
          <pc:chgData name="Tommy ." userId="1be9750d281bf5b3" providerId="LiveId" clId="{B77D0EF2-D9C2-44A4-B50F-B572EF1B28B5}" dt="2021-08-21T19:02:50.427" v="1" actId="2696"/>
          <pc:sldLayoutMkLst>
            <pc:docMk/>
            <pc:sldMasterMk cId="0" sldId="2147483651"/>
            <pc:sldLayoutMk cId="0" sldId="2147483652"/>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solidFill>
                  <a:schemeClr val="tx1"/>
                </a:solidFill>
              </a:rPr>
              <a:t>Percentage of metal used from a recycled source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Percentage of metal used from a recycled source</c:v>
                </c:pt>
              </c:strCache>
            </c:strRef>
          </c:tx>
          <c:spPr>
            <a:solidFill>
              <a:schemeClr val="accent1"/>
            </a:solidFill>
            <a:ln>
              <a:noFill/>
            </a:ln>
            <a:effectLst/>
          </c:spPr>
          <c:invertIfNegative val="0"/>
          <c:cat>
            <c:strRef>
              <c:f>Sheet1!$A$2:$A$6</c:f>
              <c:strCache>
                <c:ptCount val="5"/>
                <c:pt idx="0">
                  <c:v>Lead</c:v>
                </c:pt>
                <c:pt idx="1">
                  <c:v>Zinc</c:v>
                </c:pt>
                <c:pt idx="2">
                  <c:v>Copper</c:v>
                </c:pt>
                <c:pt idx="3">
                  <c:v>Aluminium</c:v>
                </c:pt>
                <c:pt idx="4">
                  <c:v>Steel</c:v>
                </c:pt>
              </c:strCache>
            </c:strRef>
          </c:cat>
          <c:val>
            <c:numRef>
              <c:f>Sheet1!$B$2:$B$6</c:f>
              <c:numCache>
                <c:formatCode>0%</c:formatCode>
                <c:ptCount val="5"/>
                <c:pt idx="0">
                  <c:v>0.67</c:v>
                </c:pt>
                <c:pt idx="1">
                  <c:v>0.2</c:v>
                </c:pt>
                <c:pt idx="2">
                  <c:v>0.26</c:v>
                </c:pt>
                <c:pt idx="3">
                  <c:v>0.39500000000000002</c:v>
                </c:pt>
                <c:pt idx="4">
                  <c:v>0.41</c:v>
                </c:pt>
              </c:numCache>
            </c:numRef>
          </c:val>
          <c:extLst>
            <c:ext xmlns:c16="http://schemas.microsoft.com/office/drawing/2014/chart" uri="{C3380CC4-5D6E-409C-BE32-E72D297353CC}">
              <c16:uniqueId val="{00000000-B079-4D18-A308-A5D67D8D13C2}"/>
            </c:ext>
          </c:extLst>
        </c:ser>
        <c:dLbls>
          <c:showLegendKey val="0"/>
          <c:showVal val="0"/>
          <c:showCatName val="0"/>
          <c:showSerName val="0"/>
          <c:showPercent val="0"/>
          <c:showBubbleSize val="0"/>
        </c:dLbls>
        <c:gapWidth val="219"/>
        <c:overlap val="-27"/>
        <c:axId val="315604432"/>
        <c:axId val="315601520"/>
      </c:barChart>
      <c:catAx>
        <c:axId val="315604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5601520"/>
        <c:crosses val="autoZero"/>
        <c:auto val="1"/>
        <c:lblAlgn val="ctr"/>
        <c:lblOffset val="100"/>
        <c:noMultiLvlLbl val="0"/>
      </c:catAx>
      <c:valAx>
        <c:axId val="3156015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5604432"/>
        <c:crosses val="autoZero"/>
        <c:crossBetween val="between"/>
      </c:valAx>
      <c:spPr>
        <a:solidFill>
          <a:schemeClr val="lt1"/>
        </a:solidFill>
        <a:ln w="25400" cap="flat" cmpd="sng" algn="ctr">
          <a:solidFill>
            <a:schemeClr val="dk1"/>
          </a:solidFill>
          <a:prstDash val="solid"/>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503E96-C39F-4786-A40F-FC4437392C2C}"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7A9DC142-CD6B-40DD-80E2-D2C340EB1DE4}">
      <dgm:prSet phldrT="[Text]"/>
      <dgm:spPr/>
      <dgm:t>
        <a:bodyPr/>
        <a:lstStyle/>
        <a:p>
          <a:r>
            <a:rPr lang="en-GB" dirty="0">
              <a:solidFill>
                <a:schemeClr val="tx1"/>
              </a:solidFill>
            </a:rPr>
            <a:t>Raw materials</a:t>
          </a:r>
        </a:p>
      </dgm:t>
    </dgm:pt>
    <dgm:pt modelId="{FFB23BCE-0C2F-4591-AD17-335B2B3E7575}" type="parTrans" cxnId="{E53B564F-8BFE-4E28-9A74-5BBEBD1C3939}">
      <dgm:prSet/>
      <dgm:spPr/>
      <dgm:t>
        <a:bodyPr/>
        <a:lstStyle/>
        <a:p>
          <a:endParaRPr lang="en-GB"/>
        </a:p>
      </dgm:t>
    </dgm:pt>
    <dgm:pt modelId="{8B03BD5B-D262-429E-AD69-608C43CEE64F}" type="sibTrans" cxnId="{E53B564F-8BFE-4E28-9A74-5BBEBD1C3939}">
      <dgm:prSet/>
      <dgm:spPr/>
      <dgm:t>
        <a:bodyPr/>
        <a:lstStyle/>
        <a:p>
          <a:endParaRPr lang="en-GB"/>
        </a:p>
      </dgm:t>
    </dgm:pt>
    <dgm:pt modelId="{94019FBB-BEEE-493E-A6A7-D8D3EF5D268F}">
      <dgm:prSet phldrT="[Text]"/>
      <dgm:spPr/>
      <dgm:t>
        <a:bodyPr/>
        <a:lstStyle/>
        <a:p>
          <a:r>
            <a:rPr lang="en-GB" dirty="0">
              <a:solidFill>
                <a:schemeClr val="tx1"/>
              </a:solidFill>
            </a:rPr>
            <a:t>Building </a:t>
          </a:r>
          <a:br>
            <a:rPr lang="en-GB" dirty="0">
              <a:solidFill>
                <a:schemeClr val="tx1"/>
              </a:solidFill>
            </a:rPr>
          </a:br>
          <a:r>
            <a:rPr lang="en-GB" dirty="0">
              <a:solidFill>
                <a:schemeClr val="tx1"/>
              </a:solidFill>
            </a:rPr>
            <a:t>materials</a:t>
          </a:r>
        </a:p>
      </dgm:t>
    </dgm:pt>
    <dgm:pt modelId="{EFC5871E-FB14-489B-BFE1-A62D0785A91A}" type="parTrans" cxnId="{4ADD90F3-2A87-44E5-8688-F6FA65EF440B}">
      <dgm:prSet/>
      <dgm:spPr/>
      <dgm:t>
        <a:bodyPr/>
        <a:lstStyle/>
        <a:p>
          <a:endParaRPr lang="en-GB"/>
        </a:p>
      </dgm:t>
    </dgm:pt>
    <dgm:pt modelId="{DCD19426-72AB-4A62-BE99-846BEF8D9133}" type="sibTrans" cxnId="{4ADD90F3-2A87-44E5-8688-F6FA65EF440B}">
      <dgm:prSet/>
      <dgm:spPr/>
      <dgm:t>
        <a:bodyPr/>
        <a:lstStyle/>
        <a:p>
          <a:endParaRPr lang="en-GB"/>
        </a:p>
      </dgm:t>
    </dgm:pt>
    <dgm:pt modelId="{8D18BEF5-CAD9-46E5-9AAA-3C4F28A125B6}">
      <dgm:prSet phldrT="[Text]"/>
      <dgm:spPr/>
      <dgm:t>
        <a:bodyPr/>
        <a:lstStyle/>
        <a:p>
          <a:r>
            <a:rPr lang="en-GB" dirty="0">
              <a:solidFill>
                <a:schemeClr val="tx1"/>
              </a:solidFill>
            </a:rPr>
            <a:t>Construction</a:t>
          </a:r>
        </a:p>
      </dgm:t>
    </dgm:pt>
    <dgm:pt modelId="{61F59919-B9CA-4159-8EDA-2F90B59160E2}" type="parTrans" cxnId="{0FFB971C-D4E1-4C5B-A009-A614851CAE42}">
      <dgm:prSet/>
      <dgm:spPr/>
      <dgm:t>
        <a:bodyPr/>
        <a:lstStyle/>
        <a:p>
          <a:endParaRPr lang="en-GB"/>
        </a:p>
      </dgm:t>
    </dgm:pt>
    <dgm:pt modelId="{9084F4D0-F83C-4B8E-9530-E8B540EFEA48}" type="sibTrans" cxnId="{0FFB971C-D4E1-4C5B-A009-A614851CAE42}">
      <dgm:prSet/>
      <dgm:spPr/>
      <dgm:t>
        <a:bodyPr/>
        <a:lstStyle/>
        <a:p>
          <a:endParaRPr lang="en-GB"/>
        </a:p>
      </dgm:t>
    </dgm:pt>
    <dgm:pt modelId="{079C9D1D-6248-41C2-8B8A-13D5C7EDBC74}">
      <dgm:prSet phldrT="[Text]"/>
      <dgm:spPr/>
      <dgm:t>
        <a:bodyPr/>
        <a:lstStyle/>
        <a:p>
          <a:r>
            <a:rPr lang="en-GB" dirty="0">
              <a:solidFill>
                <a:schemeClr val="tx1"/>
              </a:solidFill>
            </a:rPr>
            <a:t>Occupation</a:t>
          </a:r>
        </a:p>
      </dgm:t>
    </dgm:pt>
    <dgm:pt modelId="{4E8AFB05-FAB6-404C-A609-F2858A1A2241}" type="parTrans" cxnId="{5F762BC0-7E78-4B86-BDB5-18C32955646B}">
      <dgm:prSet/>
      <dgm:spPr/>
      <dgm:t>
        <a:bodyPr/>
        <a:lstStyle/>
        <a:p>
          <a:endParaRPr lang="en-GB"/>
        </a:p>
      </dgm:t>
    </dgm:pt>
    <dgm:pt modelId="{4B16F770-764B-4685-A238-9C89877BE5E1}" type="sibTrans" cxnId="{5F762BC0-7E78-4B86-BDB5-18C32955646B}">
      <dgm:prSet/>
      <dgm:spPr/>
      <dgm:t>
        <a:bodyPr/>
        <a:lstStyle/>
        <a:p>
          <a:endParaRPr lang="en-GB"/>
        </a:p>
      </dgm:t>
    </dgm:pt>
    <dgm:pt modelId="{EADFC7CA-C91D-4D1F-BF1E-9B345B35B993}">
      <dgm:prSet phldrT="[Text]"/>
      <dgm:spPr/>
      <dgm:t>
        <a:bodyPr/>
        <a:lstStyle/>
        <a:p>
          <a:r>
            <a:rPr lang="en-GB" dirty="0">
              <a:solidFill>
                <a:schemeClr val="tx1"/>
              </a:solidFill>
            </a:rPr>
            <a:t>Demolition</a:t>
          </a:r>
        </a:p>
      </dgm:t>
    </dgm:pt>
    <dgm:pt modelId="{5F60056E-E828-494A-9666-F913FF023D94}" type="parTrans" cxnId="{733CBB46-66FC-4B3D-92A3-8D4E03443D27}">
      <dgm:prSet/>
      <dgm:spPr/>
      <dgm:t>
        <a:bodyPr/>
        <a:lstStyle/>
        <a:p>
          <a:endParaRPr lang="en-GB"/>
        </a:p>
      </dgm:t>
    </dgm:pt>
    <dgm:pt modelId="{29028543-5150-403B-85A3-86F6E9DB2BE6}" type="sibTrans" cxnId="{733CBB46-66FC-4B3D-92A3-8D4E03443D27}">
      <dgm:prSet/>
      <dgm:spPr/>
      <dgm:t>
        <a:bodyPr/>
        <a:lstStyle/>
        <a:p>
          <a:endParaRPr lang="en-GB"/>
        </a:p>
      </dgm:t>
    </dgm:pt>
    <dgm:pt modelId="{FD5AEF5E-0BB8-4121-9EDB-F25F7EC2E52A}">
      <dgm:prSet phldrT="[Text]"/>
      <dgm:spPr/>
      <dgm:t>
        <a:bodyPr/>
        <a:lstStyle/>
        <a:p>
          <a:r>
            <a:rPr lang="en-GB" dirty="0">
              <a:solidFill>
                <a:schemeClr val="tx1"/>
              </a:solidFill>
            </a:rPr>
            <a:t>Disposing or recycling materials</a:t>
          </a:r>
        </a:p>
      </dgm:t>
    </dgm:pt>
    <dgm:pt modelId="{084D6BBC-C221-4611-9858-F923C49A0380}" type="parTrans" cxnId="{27334AA0-C42B-4241-A824-F83BBBCEA5A8}">
      <dgm:prSet/>
      <dgm:spPr/>
      <dgm:t>
        <a:bodyPr/>
        <a:lstStyle/>
        <a:p>
          <a:endParaRPr lang="en-GB"/>
        </a:p>
      </dgm:t>
    </dgm:pt>
    <dgm:pt modelId="{A6A5CE88-FA0D-442B-AA2D-B626B459DB2C}" type="sibTrans" cxnId="{27334AA0-C42B-4241-A824-F83BBBCEA5A8}">
      <dgm:prSet/>
      <dgm:spPr/>
      <dgm:t>
        <a:bodyPr/>
        <a:lstStyle/>
        <a:p>
          <a:endParaRPr lang="en-GB"/>
        </a:p>
      </dgm:t>
    </dgm:pt>
    <dgm:pt modelId="{F2C1CC11-E1CD-412D-BBB1-5050C00ED0AE}" type="pres">
      <dgm:prSet presAssocID="{F8503E96-C39F-4786-A40F-FC4437392C2C}" presName="CompostProcess" presStyleCnt="0">
        <dgm:presLayoutVars>
          <dgm:dir/>
          <dgm:resizeHandles val="exact"/>
        </dgm:presLayoutVars>
      </dgm:prSet>
      <dgm:spPr/>
    </dgm:pt>
    <dgm:pt modelId="{B1857EA3-9984-4BB3-AD35-9D27BFEEBDCE}" type="pres">
      <dgm:prSet presAssocID="{F8503E96-C39F-4786-A40F-FC4437392C2C}" presName="arrow" presStyleLbl="bgShp" presStyleIdx="0" presStyleCnt="1" custLinFactNeighborX="-485"/>
      <dgm:spPr/>
    </dgm:pt>
    <dgm:pt modelId="{9971AC04-72D7-4C2E-A161-ABF95286B7D9}" type="pres">
      <dgm:prSet presAssocID="{F8503E96-C39F-4786-A40F-FC4437392C2C}" presName="linearProcess" presStyleCnt="0"/>
      <dgm:spPr/>
    </dgm:pt>
    <dgm:pt modelId="{F029B512-C2C3-4D0E-8454-964C08E8DB54}" type="pres">
      <dgm:prSet presAssocID="{7A9DC142-CD6B-40DD-80E2-D2C340EB1DE4}" presName="textNode" presStyleLbl="node1" presStyleIdx="0" presStyleCnt="6">
        <dgm:presLayoutVars>
          <dgm:bulletEnabled val="1"/>
        </dgm:presLayoutVars>
      </dgm:prSet>
      <dgm:spPr/>
    </dgm:pt>
    <dgm:pt modelId="{CCD483B9-FD96-47C7-8B85-C532BB37F5B5}" type="pres">
      <dgm:prSet presAssocID="{8B03BD5B-D262-429E-AD69-608C43CEE64F}" presName="sibTrans" presStyleCnt="0"/>
      <dgm:spPr/>
    </dgm:pt>
    <dgm:pt modelId="{1EF08DD2-3564-40E9-A304-188A54537C79}" type="pres">
      <dgm:prSet presAssocID="{94019FBB-BEEE-493E-A6A7-D8D3EF5D268F}" presName="textNode" presStyleLbl="node1" presStyleIdx="1" presStyleCnt="6">
        <dgm:presLayoutVars>
          <dgm:bulletEnabled val="1"/>
        </dgm:presLayoutVars>
      </dgm:prSet>
      <dgm:spPr/>
    </dgm:pt>
    <dgm:pt modelId="{1E1047BF-F1D0-456C-B474-2DC7D71C8DB1}" type="pres">
      <dgm:prSet presAssocID="{DCD19426-72AB-4A62-BE99-846BEF8D9133}" presName="sibTrans" presStyleCnt="0"/>
      <dgm:spPr/>
    </dgm:pt>
    <dgm:pt modelId="{CC14820B-B2DC-4A88-89F3-0FFDC3098783}" type="pres">
      <dgm:prSet presAssocID="{8D18BEF5-CAD9-46E5-9AAA-3C4F28A125B6}" presName="textNode" presStyleLbl="node1" presStyleIdx="2" presStyleCnt="6">
        <dgm:presLayoutVars>
          <dgm:bulletEnabled val="1"/>
        </dgm:presLayoutVars>
      </dgm:prSet>
      <dgm:spPr/>
    </dgm:pt>
    <dgm:pt modelId="{661C89FA-B756-49D7-A058-20B28C225368}" type="pres">
      <dgm:prSet presAssocID="{9084F4D0-F83C-4B8E-9530-E8B540EFEA48}" presName="sibTrans" presStyleCnt="0"/>
      <dgm:spPr/>
    </dgm:pt>
    <dgm:pt modelId="{4190EE88-ABDF-43CD-9B92-CE70904EA649}" type="pres">
      <dgm:prSet presAssocID="{079C9D1D-6248-41C2-8B8A-13D5C7EDBC74}" presName="textNode" presStyleLbl="node1" presStyleIdx="3" presStyleCnt="6">
        <dgm:presLayoutVars>
          <dgm:bulletEnabled val="1"/>
        </dgm:presLayoutVars>
      </dgm:prSet>
      <dgm:spPr/>
    </dgm:pt>
    <dgm:pt modelId="{B0BBDEC6-AEB2-4E38-8526-057EF54433EE}" type="pres">
      <dgm:prSet presAssocID="{4B16F770-764B-4685-A238-9C89877BE5E1}" presName="sibTrans" presStyleCnt="0"/>
      <dgm:spPr/>
    </dgm:pt>
    <dgm:pt modelId="{BE255F05-2968-4899-87B5-7511736061E3}" type="pres">
      <dgm:prSet presAssocID="{EADFC7CA-C91D-4D1F-BF1E-9B345B35B993}" presName="textNode" presStyleLbl="node1" presStyleIdx="4" presStyleCnt="6">
        <dgm:presLayoutVars>
          <dgm:bulletEnabled val="1"/>
        </dgm:presLayoutVars>
      </dgm:prSet>
      <dgm:spPr/>
    </dgm:pt>
    <dgm:pt modelId="{9B51C9A0-5ECC-4F98-BC4A-F9DD9E89308E}" type="pres">
      <dgm:prSet presAssocID="{29028543-5150-403B-85A3-86F6E9DB2BE6}" presName="sibTrans" presStyleCnt="0"/>
      <dgm:spPr/>
    </dgm:pt>
    <dgm:pt modelId="{07331F00-434E-42F7-98B5-9AE8870F7F38}" type="pres">
      <dgm:prSet presAssocID="{FD5AEF5E-0BB8-4121-9EDB-F25F7EC2E52A}" presName="textNode" presStyleLbl="node1" presStyleIdx="5" presStyleCnt="6">
        <dgm:presLayoutVars>
          <dgm:bulletEnabled val="1"/>
        </dgm:presLayoutVars>
      </dgm:prSet>
      <dgm:spPr/>
    </dgm:pt>
  </dgm:ptLst>
  <dgm:cxnLst>
    <dgm:cxn modelId="{0FFB971C-D4E1-4C5B-A009-A614851CAE42}" srcId="{F8503E96-C39F-4786-A40F-FC4437392C2C}" destId="{8D18BEF5-CAD9-46E5-9AAA-3C4F28A125B6}" srcOrd="2" destOrd="0" parTransId="{61F59919-B9CA-4159-8EDA-2F90B59160E2}" sibTransId="{9084F4D0-F83C-4B8E-9530-E8B540EFEA48}"/>
    <dgm:cxn modelId="{72E05841-42F7-4719-B3C4-4001442C670C}" type="presOf" srcId="{079C9D1D-6248-41C2-8B8A-13D5C7EDBC74}" destId="{4190EE88-ABDF-43CD-9B92-CE70904EA649}" srcOrd="0" destOrd="0" presId="urn:microsoft.com/office/officeart/2005/8/layout/hProcess9"/>
    <dgm:cxn modelId="{733CBB46-66FC-4B3D-92A3-8D4E03443D27}" srcId="{F8503E96-C39F-4786-A40F-FC4437392C2C}" destId="{EADFC7CA-C91D-4D1F-BF1E-9B345B35B993}" srcOrd="4" destOrd="0" parTransId="{5F60056E-E828-494A-9666-F913FF023D94}" sibTransId="{29028543-5150-403B-85A3-86F6E9DB2BE6}"/>
    <dgm:cxn modelId="{E53B564F-8BFE-4E28-9A74-5BBEBD1C3939}" srcId="{F8503E96-C39F-4786-A40F-FC4437392C2C}" destId="{7A9DC142-CD6B-40DD-80E2-D2C340EB1DE4}" srcOrd="0" destOrd="0" parTransId="{FFB23BCE-0C2F-4591-AD17-335B2B3E7575}" sibTransId="{8B03BD5B-D262-429E-AD69-608C43CEE64F}"/>
    <dgm:cxn modelId="{53D55172-A1CC-4AD5-9689-0AA9D27B253A}" type="presOf" srcId="{94019FBB-BEEE-493E-A6A7-D8D3EF5D268F}" destId="{1EF08DD2-3564-40E9-A304-188A54537C79}" srcOrd="0" destOrd="0" presId="urn:microsoft.com/office/officeart/2005/8/layout/hProcess9"/>
    <dgm:cxn modelId="{A20A6256-0E37-423C-A07C-9D447D10EF1E}" type="presOf" srcId="{8D18BEF5-CAD9-46E5-9AAA-3C4F28A125B6}" destId="{CC14820B-B2DC-4A88-89F3-0FFDC3098783}" srcOrd="0" destOrd="0" presId="urn:microsoft.com/office/officeart/2005/8/layout/hProcess9"/>
    <dgm:cxn modelId="{27334AA0-C42B-4241-A824-F83BBBCEA5A8}" srcId="{F8503E96-C39F-4786-A40F-FC4437392C2C}" destId="{FD5AEF5E-0BB8-4121-9EDB-F25F7EC2E52A}" srcOrd="5" destOrd="0" parTransId="{084D6BBC-C221-4611-9858-F923C49A0380}" sibTransId="{A6A5CE88-FA0D-442B-AA2D-B626B459DB2C}"/>
    <dgm:cxn modelId="{0B13F0AB-CDCB-4E1A-940E-962494EA1C74}" type="presOf" srcId="{EADFC7CA-C91D-4D1F-BF1E-9B345B35B993}" destId="{BE255F05-2968-4899-87B5-7511736061E3}" srcOrd="0" destOrd="0" presId="urn:microsoft.com/office/officeart/2005/8/layout/hProcess9"/>
    <dgm:cxn modelId="{A90141AC-3F11-4566-B1D3-6C1EDC218930}" type="presOf" srcId="{FD5AEF5E-0BB8-4121-9EDB-F25F7EC2E52A}" destId="{07331F00-434E-42F7-98B5-9AE8870F7F38}" srcOrd="0" destOrd="0" presId="urn:microsoft.com/office/officeart/2005/8/layout/hProcess9"/>
    <dgm:cxn modelId="{62C714B4-EF7D-43CF-BAD5-7D00824ECF90}" type="presOf" srcId="{7A9DC142-CD6B-40DD-80E2-D2C340EB1DE4}" destId="{F029B512-C2C3-4D0E-8454-964C08E8DB54}" srcOrd="0" destOrd="0" presId="urn:microsoft.com/office/officeart/2005/8/layout/hProcess9"/>
    <dgm:cxn modelId="{5F762BC0-7E78-4B86-BDB5-18C32955646B}" srcId="{F8503E96-C39F-4786-A40F-FC4437392C2C}" destId="{079C9D1D-6248-41C2-8B8A-13D5C7EDBC74}" srcOrd="3" destOrd="0" parTransId="{4E8AFB05-FAB6-404C-A609-F2858A1A2241}" sibTransId="{4B16F770-764B-4685-A238-9C89877BE5E1}"/>
    <dgm:cxn modelId="{16ED4FEB-DA99-4183-A238-5B531761FCD7}" type="presOf" srcId="{F8503E96-C39F-4786-A40F-FC4437392C2C}" destId="{F2C1CC11-E1CD-412D-BBB1-5050C00ED0AE}" srcOrd="0" destOrd="0" presId="urn:microsoft.com/office/officeart/2005/8/layout/hProcess9"/>
    <dgm:cxn modelId="{4ADD90F3-2A87-44E5-8688-F6FA65EF440B}" srcId="{F8503E96-C39F-4786-A40F-FC4437392C2C}" destId="{94019FBB-BEEE-493E-A6A7-D8D3EF5D268F}" srcOrd="1" destOrd="0" parTransId="{EFC5871E-FB14-489B-BFE1-A62D0785A91A}" sibTransId="{DCD19426-72AB-4A62-BE99-846BEF8D9133}"/>
    <dgm:cxn modelId="{47F668F3-576D-43B2-B6F0-BE17BCEBFDC9}" type="presParOf" srcId="{F2C1CC11-E1CD-412D-BBB1-5050C00ED0AE}" destId="{B1857EA3-9984-4BB3-AD35-9D27BFEEBDCE}" srcOrd="0" destOrd="0" presId="urn:microsoft.com/office/officeart/2005/8/layout/hProcess9"/>
    <dgm:cxn modelId="{CE224E83-53FD-4BA7-8984-D3489EA43C14}" type="presParOf" srcId="{F2C1CC11-E1CD-412D-BBB1-5050C00ED0AE}" destId="{9971AC04-72D7-4C2E-A161-ABF95286B7D9}" srcOrd="1" destOrd="0" presId="urn:microsoft.com/office/officeart/2005/8/layout/hProcess9"/>
    <dgm:cxn modelId="{072CA03C-6916-4E1D-B825-437F8859C595}" type="presParOf" srcId="{9971AC04-72D7-4C2E-A161-ABF95286B7D9}" destId="{F029B512-C2C3-4D0E-8454-964C08E8DB54}" srcOrd="0" destOrd="0" presId="urn:microsoft.com/office/officeart/2005/8/layout/hProcess9"/>
    <dgm:cxn modelId="{90151226-7E74-45B7-A72F-799F46E31798}" type="presParOf" srcId="{9971AC04-72D7-4C2E-A161-ABF95286B7D9}" destId="{CCD483B9-FD96-47C7-8B85-C532BB37F5B5}" srcOrd="1" destOrd="0" presId="urn:microsoft.com/office/officeart/2005/8/layout/hProcess9"/>
    <dgm:cxn modelId="{BC9D13C0-8908-4DF7-AEFC-50CB4EF9C1E7}" type="presParOf" srcId="{9971AC04-72D7-4C2E-A161-ABF95286B7D9}" destId="{1EF08DD2-3564-40E9-A304-188A54537C79}" srcOrd="2" destOrd="0" presId="urn:microsoft.com/office/officeart/2005/8/layout/hProcess9"/>
    <dgm:cxn modelId="{CB9D9D8F-17A2-4F76-BF09-DB004AAB8F9C}" type="presParOf" srcId="{9971AC04-72D7-4C2E-A161-ABF95286B7D9}" destId="{1E1047BF-F1D0-456C-B474-2DC7D71C8DB1}" srcOrd="3" destOrd="0" presId="urn:microsoft.com/office/officeart/2005/8/layout/hProcess9"/>
    <dgm:cxn modelId="{7309B013-B219-4774-9635-8A46F90B4A59}" type="presParOf" srcId="{9971AC04-72D7-4C2E-A161-ABF95286B7D9}" destId="{CC14820B-B2DC-4A88-89F3-0FFDC3098783}" srcOrd="4" destOrd="0" presId="urn:microsoft.com/office/officeart/2005/8/layout/hProcess9"/>
    <dgm:cxn modelId="{E9F3E220-E836-44CF-994F-3DA767521F83}" type="presParOf" srcId="{9971AC04-72D7-4C2E-A161-ABF95286B7D9}" destId="{661C89FA-B756-49D7-A058-20B28C225368}" srcOrd="5" destOrd="0" presId="urn:microsoft.com/office/officeart/2005/8/layout/hProcess9"/>
    <dgm:cxn modelId="{44E7B31B-6CEA-4D55-A47F-063D867F076E}" type="presParOf" srcId="{9971AC04-72D7-4C2E-A161-ABF95286B7D9}" destId="{4190EE88-ABDF-43CD-9B92-CE70904EA649}" srcOrd="6" destOrd="0" presId="urn:microsoft.com/office/officeart/2005/8/layout/hProcess9"/>
    <dgm:cxn modelId="{C534770E-C071-4A95-A7EC-8FCB5868A40B}" type="presParOf" srcId="{9971AC04-72D7-4C2E-A161-ABF95286B7D9}" destId="{B0BBDEC6-AEB2-4E38-8526-057EF54433EE}" srcOrd="7" destOrd="0" presId="urn:microsoft.com/office/officeart/2005/8/layout/hProcess9"/>
    <dgm:cxn modelId="{A1C392AD-A072-4EF2-8A67-41D72D0E1CFC}" type="presParOf" srcId="{9971AC04-72D7-4C2E-A161-ABF95286B7D9}" destId="{BE255F05-2968-4899-87B5-7511736061E3}" srcOrd="8" destOrd="0" presId="urn:microsoft.com/office/officeart/2005/8/layout/hProcess9"/>
    <dgm:cxn modelId="{5FBBEA73-E0F2-4186-A7CD-EB660D10AE68}" type="presParOf" srcId="{9971AC04-72D7-4C2E-A161-ABF95286B7D9}" destId="{9B51C9A0-5ECC-4F98-BC4A-F9DD9E89308E}" srcOrd="9" destOrd="0" presId="urn:microsoft.com/office/officeart/2005/8/layout/hProcess9"/>
    <dgm:cxn modelId="{B221B7F8-887F-4C4A-8B0F-3F6B7BC22CB1}" type="presParOf" srcId="{9971AC04-72D7-4C2E-A161-ABF95286B7D9}" destId="{07331F00-434E-42F7-98B5-9AE8870F7F38}"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857EA3-9984-4BB3-AD35-9D27BFEEBDCE}">
      <dsp:nvSpPr>
        <dsp:cNvPr id="0" name=""/>
        <dsp:cNvSpPr/>
      </dsp:nvSpPr>
      <dsp:spPr>
        <a:xfrm>
          <a:off x="432069" y="0"/>
          <a:ext cx="5181600" cy="4064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29B512-C2C3-4D0E-8454-964C08E8DB54}">
      <dsp:nvSpPr>
        <dsp:cNvPr id="0" name=""/>
        <dsp:cNvSpPr/>
      </dsp:nvSpPr>
      <dsp:spPr>
        <a:xfrm>
          <a:off x="1902"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Raw materials</a:t>
          </a:r>
        </a:p>
      </dsp:txBody>
      <dsp:txXfrm>
        <a:off x="49443" y="1266740"/>
        <a:ext cx="878798" cy="1530518"/>
      </dsp:txXfrm>
    </dsp:sp>
    <dsp:sp modelId="{1EF08DD2-3564-40E9-A304-188A54537C79}">
      <dsp:nvSpPr>
        <dsp:cNvPr id="0" name=""/>
        <dsp:cNvSpPr/>
      </dsp:nvSpPr>
      <dsp:spPr>
        <a:xfrm>
          <a:off x="1025565"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Building </a:t>
          </a:r>
          <a:br>
            <a:rPr lang="en-GB" sz="1100" kern="1200" dirty="0">
              <a:solidFill>
                <a:schemeClr val="tx1"/>
              </a:solidFill>
            </a:rPr>
          </a:br>
          <a:r>
            <a:rPr lang="en-GB" sz="1100" kern="1200" dirty="0">
              <a:solidFill>
                <a:schemeClr val="tx1"/>
              </a:solidFill>
            </a:rPr>
            <a:t>materials</a:t>
          </a:r>
        </a:p>
      </dsp:txBody>
      <dsp:txXfrm>
        <a:off x="1073106" y="1266740"/>
        <a:ext cx="878798" cy="1530518"/>
      </dsp:txXfrm>
    </dsp:sp>
    <dsp:sp modelId="{CC14820B-B2DC-4A88-89F3-0FFDC3098783}">
      <dsp:nvSpPr>
        <dsp:cNvPr id="0" name=""/>
        <dsp:cNvSpPr/>
      </dsp:nvSpPr>
      <dsp:spPr>
        <a:xfrm>
          <a:off x="2049228"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Construction</a:t>
          </a:r>
        </a:p>
      </dsp:txBody>
      <dsp:txXfrm>
        <a:off x="2096769" y="1266740"/>
        <a:ext cx="878798" cy="1530518"/>
      </dsp:txXfrm>
    </dsp:sp>
    <dsp:sp modelId="{4190EE88-ABDF-43CD-9B92-CE70904EA649}">
      <dsp:nvSpPr>
        <dsp:cNvPr id="0" name=""/>
        <dsp:cNvSpPr/>
      </dsp:nvSpPr>
      <dsp:spPr>
        <a:xfrm>
          <a:off x="3072891"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Occupation</a:t>
          </a:r>
        </a:p>
      </dsp:txBody>
      <dsp:txXfrm>
        <a:off x="3120432" y="1266740"/>
        <a:ext cx="878798" cy="1530518"/>
      </dsp:txXfrm>
    </dsp:sp>
    <dsp:sp modelId="{BE255F05-2968-4899-87B5-7511736061E3}">
      <dsp:nvSpPr>
        <dsp:cNvPr id="0" name=""/>
        <dsp:cNvSpPr/>
      </dsp:nvSpPr>
      <dsp:spPr>
        <a:xfrm>
          <a:off x="4096554"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Demolition</a:t>
          </a:r>
        </a:p>
      </dsp:txBody>
      <dsp:txXfrm>
        <a:off x="4144095" y="1266740"/>
        <a:ext cx="878798" cy="1530518"/>
      </dsp:txXfrm>
    </dsp:sp>
    <dsp:sp modelId="{07331F00-434E-42F7-98B5-9AE8870F7F38}">
      <dsp:nvSpPr>
        <dsp:cNvPr id="0" name=""/>
        <dsp:cNvSpPr/>
      </dsp:nvSpPr>
      <dsp:spPr>
        <a:xfrm>
          <a:off x="5120217" y="1219199"/>
          <a:ext cx="973880" cy="162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solidFill>
                <a:schemeClr val="tx1"/>
              </a:solidFill>
            </a:rPr>
            <a:t>Disposing or recycling materials</a:t>
          </a:r>
        </a:p>
      </dsp:txBody>
      <dsp:txXfrm>
        <a:off x="5167758" y="1266740"/>
        <a:ext cx="878798" cy="153051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834620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974509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601136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40889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www.doitpoms.ac.uk</a:t>
            </a:r>
            <a:r>
              <a:rPr lang="en-US" dirty="0"/>
              <a:t>/</a:t>
            </a:r>
            <a:r>
              <a:rPr lang="en-US" dirty="0" err="1"/>
              <a:t>tlplib</a:t>
            </a:r>
            <a:r>
              <a:rPr lang="en-US" dirty="0"/>
              <a:t>/recycling-metals/figures/</a:t>
            </a:r>
            <a:r>
              <a:rPr lang="en-US" dirty="0" err="1"/>
              <a:t>recycling_stats_sml.png</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936569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096777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32401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05872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050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152303606"/>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61473" y="3611563"/>
            <a:ext cx="8153400" cy="2514600"/>
          </a:xfrm>
        </p:spPr>
        <p:txBody>
          <a:bodyPr anchor="t"/>
          <a:lstStyle/>
          <a:p>
            <a:pPr eaLnBrk="1" hangingPunct="1"/>
            <a:r>
              <a:rPr lang="en-GB" dirty="0">
                <a:ea typeface="ＭＳ Ｐゴシック" pitchFamily="-105" charset="-128"/>
                <a:cs typeface="ＭＳ Ｐゴシック" pitchFamily="-105" charset="-128"/>
              </a:rPr>
              <a:t>PowerPoint 7: The concept of the ‘whole building’, including life cycle assessment</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61473" y="2219221"/>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r>
              <a:rPr lang="en-GB" sz="2400" b="1" dirty="0"/>
              <a:t>3.5 The concept of the ‘whole building’, including life cycle </a:t>
            </a:r>
          </a:p>
          <a:p>
            <a:endParaRPr lang="en-GB" sz="2400" b="1" dirty="0"/>
          </a:p>
        </p:txBody>
      </p:sp>
    </p:spTree>
    <p:extLst>
      <p:ext uri="{BB962C8B-B14F-4D97-AF65-F5344CB8AC3E}">
        <p14:creationId xmlns:p14="http://schemas.microsoft.com/office/powerpoint/2010/main" val="3213465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F6375-3175-EC43-A48D-5CA9AA539A27}"/>
              </a:ext>
            </a:extLst>
          </p:cNvPr>
          <p:cNvSpPr>
            <a:spLocks noGrp="1"/>
          </p:cNvSpPr>
          <p:nvPr>
            <p:ph type="title"/>
          </p:nvPr>
        </p:nvSpPr>
        <p:spPr/>
        <p:txBody>
          <a:bodyPr/>
          <a:lstStyle/>
          <a:p>
            <a:r>
              <a:rPr lang="en-US" dirty="0"/>
              <a:t>Material waste – landfill</a:t>
            </a:r>
          </a:p>
        </p:txBody>
      </p:sp>
      <p:sp>
        <p:nvSpPr>
          <p:cNvPr id="3" name="Content Placeholder 2">
            <a:extLst>
              <a:ext uri="{FF2B5EF4-FFF2-40B4-BE49-F238E27FC236}">
                <a16:creationId xmlns:a16="http://schemas.microsoft.com/office/drawing/2014/main" id="{14B17C92-155D-3241-88AC-7577C70A40B1}"/>
              </a:ext>
            </a:extLst>
          </p:cNvPr>
          <p:cNvSpPr>
            <a:spLocks noGrp="1"/>
          </p:cNvSpPr>
          <p:nvPr>
            <p:ph sz="quarter" idx="10"/>
          </p:nvPr>
        </p:nvSpPr>
        <p:spPr/>
        <p:txBody>
          <a:bodyPr/>
          <a:lstStyle/>
          <a:p>
            <a:r>
              <a:rPr lang="en-US" sz="1800" dirty="0"/>
              <a:t>Land fill is discouraged as it pollutes the ground, wastes valuable resources and can produce dangerous gases. The UK government has implemented a landfill tax to offset the cost of landfill for inspection </a:t>
            </a:r>
            <a:r>
              <a:rPr lang="en-US" sz="1800" dirty="0" err="1"/>
              <a:t>programmes</a:t>
            </a:r>
            <a:r>
              <a:rPr lang="en-US" sz="1800" dirty="0"/>
              <a:t> or long-term mitigation of environmental impacts relating to disposal and to encourage other methods of disposal due to the cost of landfill. There are two rates: the lower rate for inert or inactive waste; and the higher rate for all other landfill materials.</a:t>
            </a:r>
          </a:p>
          <a:p>
            <a:endParaRPr lang="en-US" sz="1600" dirty="0"/>
          </a:p>
          <a:p>
            <a:endParaRPr lang="en-US" sz="1600" dirty="0"/>
          </a:p>
        </p:txBody>
      </p:sp>
      <p:graphicFrame>
        <p:nvGraphicFramePr>
          <p:cNvPr id="6" name="Table 6">
            <a:extLst>
              <a:ext uri="{FF2B5EF4-FFF2-40B4-BE49-F238E27FC236}">
                <a16:creationId xmlns:a16="http://schemas.microsoft.com/office/drawing/2014/main" id="{3AF6DB9A-2810-0846-AF1C-EB1E52005821}"/>
              </a:ext>
            </a:extLst>
          </p:cNvPr>
          <p:cNvGraphicFramePr>
            <a:graphicFrameLocks noGrp="1"/>
          </p:cNvGraphicFramePr>
          <p:nvPr/>
        </p:nvGraphicFramePr>
        <p:xfrm>
          <a:off x="642392" y="3636000"/>
          <a:ext cx="7859216" cy="2194560"/>
        </p:xfrm>
        <a:graphic>
          <a:graphicData uri="http://schemas.openxmlformats.org/drawingml/2006/table">
            <a:tbl>
              <a:tblPr firstRow="1" bandRow="1">
                <a:tableStyleId>{5C22544A-7EE6-4342-B048-85BDC9FD1C3A}</a:tableStyleId>
              </a:tblPr>
              <a:tblGrid>
                <a:gridCol w="1964804">
                  <a:extLst>
                    <a:ext uri="{9D8B030D-6E8A-4147-A177-3AD203B41FA5}">
                      <a16:colId xmlns:a16="http://schemas.microsoft.com/office/drawing/2014/main" val="3479969326"/>
                    </a:ext>
                  </a:extLst>
                </a:gridCol>
                <a:gridCol w="1964804">
                  <a:extLst>
                    <a:ext uri="{9D8B030D-6E8A-4147-A177-3AD203B41FA5}">
                      <a16:colId xmlns:a16="http://schemas.microsoft.com/office/drawing/2014/main" val="4114484558"/>
                    </a:ext>
                  </a:extLst>
                </a:gridCol>
                <a:gridCol w="1964804">
                  <a:extLst>
                    <a:ext uri="{9D8B030D-6E8A-4147-A177-3AD203B41FA5}">
                      <a16:colId xmlns:a16="http://schemas.microsoft.com/office/drawing/2014/main" val="546112215"/>
                    </a:ext>
                  </a:extLst>
                </a:gridCol>
                <a:gridCol w="1964804">
                  <a:extLst>
                    <a:ext uri="{9D8B030D-6E8A-4147-A177-3AD203B41FA5}">
                      <a16:colId xmlns:a16="http://schemas.microsoft.com/office/drawing/2014/main" val="2542897754"/>
                    </a:ext>
                  </a:extLst>
                </a:gridCol>
              </a:tblGrid>
              <a:tr h="0">
                <a:tc>
                  <a:txBody>
                    <a:bodyPr/>
                    <a:lstStyle/>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solidFill>
                            <a:srgbClr val="0B0C0C"/>
                          </a:solidFill>
                          <a:effectLst/>
                          <a:latin typeface="nta"/>
                        </a:rPr>
                        <a:t>Rate from 1 April 2021</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solidFill>
                            <a:srgbClr val="0B0C0C"/>
                          </a:solidFill>
                          <a:effectLst/>
                          <a:latin typeface="nta"/>
                        </a:rPr>
                        <a:t>Rate from 1 April 2010</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solidFill>
                            <a:srgbClr val="0B0C0C"/>
                          </a:solidFill>
                          <a:effectLst/>
                          <a:latin typeface="nta"/>
                        </a:rPr>
                        <a:t>Rate from 1October 1996</a:t>
                      </a:r>
                    </a:p>
                    <a:p>
                      <a:endParaRPr lang="en-US" dirty="0"/>
                    </a:p>
                  </a:txBody>
                  <a:tcPr/>
                </a:tc>
                <a:extLst>
                  <a:ext uri="{0D108BD9-81ED-4DB2-BD59-A6C34878D82A}">
                    <a16:rowId xmlns:a16="http://schemas.microsoft.com/office/drawing/2014/main" val="141893931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Standard rate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£96.70/tonne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£48/tonne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£7/tonne</a:t>
                      </a:r>
                    </a:p>
                    <a:p>
                      <a:endParaRPr lang="en-US" dirty="0"/>
                    </a:p>
                  </a:txBody>
                  <a:tcPr/>
                </a:tc>
                <a:extLst>
                  <a:ext uri="{0D108BD9-81ED-4DB2-BD59-A6C34878D82A}">
                    <a16:rowId xmlns:a16="http://schemas.microsoft.com/office/drawing/2014/main" val="350565867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Lower rate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£3.10/tonne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£2.50/tonne</a:t>
                      </a:r>
                    </a:p>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effectLst/>
                          <a:latin typeface="inherit"/>
                        </a:rPr>
                        <a:t>£2/tonne</a:t>
                      </a:r>
                    </a:p>
                    <a:p>
                      <a:endParaRPr lang="en-US" dirty="0"/>
                    </a:p>
                  </a:txBody>
                  <a:tcPr/>
                </a:tc>
                <a:extLst>
                  <a:ext uri="{0D108BD9-81ED-4DB2-BD59-A6C34878D82A}">
                    <a16:rowId xmlns:a16="http://schemas.microsoft.com/office/drawing/2014/main" val="217277030"/>
                  </a:ext>
                </a:extLst>
              </a:tr>
            </a:tbl>
          </a:graphicData>
        </a:graphic>
      </p:graphicFrame>
    </p:spTree>
    <p:extLst>
      <p:ext uri="{BB962C8B-B14F-4D97-AF65-F5344CB8AC3E}">
        <p14:creationId xmlns:p14="http://schemas.microsoft.com/office/powerpoint/2010/main" val="3891070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350A3-2046-8C4F-9BA6-B643734ED1F5}"/>
              </a:ext>
            </a:extLst>
          </p:cNvPr>
          <p:cNvSpPr>
            <a:spLocks noGrp="1"/>
          </p:cNvSpPr>
          <p:nvPr>
            <p:ph type="title"/>
          </p:nvPr>
        </p:nvSpPr>
        <p:spPr/>
        <p:txBody>
          <a:bodyPr/>
          <a:lstStyle/>
          <a:p>
            <a:r>
              <a:rPr lang="en-US" dirty="0"/>
              <a:t>Material waste – recycling</a:t>
            </a:r>
          </a:p>
        </p:txBody>
      </p:sp>
      <p:sp>
        <p:nvSpPr>
          <p:cNvPr id="4" name="TextBox 3">
            <a:extLst>
              <a:ext uri="{FF2B5EF4-FFF2-40B4-BE49-F238E27FC236}">
                <a16:creationId xmlns:a16="http://schemas.microsoft.com/office/drawing/2014/main" id="{CAC47BD7-532C-3F47-AF7E-5097BD1EB932}"/>
              </a:ext>
            </a:extLst>
          </p:cNvPr>
          <p:cNvSpPr txBox="1"/>
          <p:nvPr/>
        </p:nvSpPr>
        <p:spPr>
          <a:xfrm>
            <a:off x="4067944" y="1700808"/>
            <a:ext cx="4104456" cy="1477328"/>
          </a:xfrm>
          <a:prstGeom prst="rect">
            <a:avLst/>
          </a:prstGeom>
          <a:noFill/>
        </p:spPr>
        <p:txBody>
          <a:bodyPr wrap="square" rtlCol="0">
            <a:spAutoFit/>
          </a:bodyPr>
          <a:lstStyle/>
          <a:p>
            <a:r>
              <a:rPr lang="en-US" sz="1800" dirty="0"/>
              <a:t>Wood is used to fire biomass boilers or processed into animal bedding after it has been shredded and screened for foreign particles. Large sections are often reused.</a:t>
            </a:r>
          </a:p>
        </p:txBody>
      </p:sp>
      <p:sp>
        <p:nvSpPr>
          <p:cNvPr id="5" name="TextBox 4">
            <a:extLst>
              <a:ext uri="{FF2B5EF4-FFF2-40B4-BE49-F238E27FC236}">
                <a16:creationId xmlns:a16="http://schemas.microsoft.com/office/drawing/2014/main" id="{3E652D93-928C-764A-B1AF-582A4D601214}"/>
              </a:ext>
            </a:extLst>
          </p:cNvPr>
          <p:cNvSpPr txBox="1"/>
          <p:nvPr/>
        </p:nvSpPr>
        <p:spPr>
          <a:xfrm>
            <a:off x="453052" y="3883815"/>
            <a:ext cx="8229600" cy="923330"/>
          </a:xfrm>
          <a:prstGeom prst="rect">
            <a:avLst/>
          </a:prstGeom>
          <a:noFill/>
        </p:spPr>
        <p:txBody>
          <a:bodyPr wrap="square" rtlCol="0">
            <a:spAutoFit/>
          </a:bodyPr>
          <a:lstStyle/>
          <a:p>
            <a:r>
              <a:rPr lang="en-US" sz="1800" dirty="0"/>
              <a:t>If mixed with organic material in land fill, plasterboard gives off an odorous and toxic gas called hydrogen sulfide. Plasterboard can instead be recycled to make new sheets of plasterboard.</a:t>
            </a:r>
          </a:p>
        </p:txBody>
      </p:sp>
      <p:sp>
        <p:nvSpPr>
          <p:cNvPr id="6" name="TextBox 5">
            <a:extLst>
              <a:ext uri="{FF2B5EF4-FFF2-40B4-BE49-F238E27FC236}">
                <a16:creationId xmlns:a16="http://schemas.microsoft.com/office/drawing/2014/main" id="{86DE3E12-9F5A-8D47-A485-7ED44931B1D5}"/>
              </a:ext>
            </a:extLst>
          </p:cNvPr>
          <p:cNvSpPr txBox="1"/>
          <p:nvPr/>
        </p:nvSpPr>
        <p:spPr>
          <a:xfrm>
            <a:off x="453052" y="4957137"/>
            <a:ext cx="8151396" cy="646331"/>
          </a:xfrm>
          <a:prstGeom prst="rect">
            <a:avLst/>
          </a:prstGeom>
          <a:noFill/>
        </p:spPr>
        <p:txBody>
          <a:bodyPr wrap="square" rtlCol="0">
            <a:spAutoFit/>
          </a:bodyPr>
          <a:lstStyle/>
          <a:p>
            <a:r>
              <a:rPr lang="en-US" sz="1800" dirty="0"/>
              <a:t>Metal requires very little energy to recycle in comparison to mining ore, refining and smelting it into a pure metal. Therefore, it is cost effective to recycle.</a:t>
            </a:r>
          </a:p>
        </p:txBody>
      </p:sp>
      <p:pic>
        <p:nvPicPr>
          <p:cNvPr id="9" name="Picture 8" descr="A picture containing ground, truck, outdoor, cart&#10;&#10;Description automatically generated">
            <a:extLst>
              <a:ext uri="{FF2B5EF4-FFF2-40B4-BE49-F238E27FC236}">
                <a16:creationId xmlns:a16="http://schemas.microsoft.com/office/drawing/2014/main" id="{6F4B986B-FFFE-48C9-98A1-910C9C1247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052" y="1700808"/>
            <a:ext cx="3048000" cy="2033016"/>
          </a:xfrm>
          <a:prstGeom prst="rect">
            <a:avLst/>
          </a:prstGeom>
        </p:spPr>
      </p:pic>
    </p:spTree>
    <p:extLst>
      <p:ext uri="{BB962C8B-B14F-4D97-AF65-F5344CB8AC3E}">
        <p14:creationId xmlns:p14="http://schemas.microsoft.com/office/powerpoint/2010/main" val="2862505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7B852-3D80-C74F-BA5E-3F14EE77E0CF}"/>
              </a:ext>
            </a:extLst>
          </p:cNvPr>
          <p:cNvSpPr>
            <a:spLocks noGrp="1"/>
          </p:cNvSpPr>
          <p:nvPr>
            <p:ph type="title"/>
          </p:nvPr>
        </p:nvSpPr>
        <p:spPr/>
        <p:txBody>
          <a:bodyPr/>
          <a:lstStyle/>
          <a:p>
            <a:r>
              <a:rPr lang="en-US" dirty="0"/>
              <a:t>Environmental legislation – some important acts</a:t>
            </a:r>
          </a:p>
        </p:txBody>
      </p:sp>
      <p:sp>
        <p:nvSpPr>
          <p:cNvPr id="3" name="Content Placeholder 2">
            <a:extLst>
              <a:ext uri="{FF2B5EF4-FFF2-40B4-BE49-F238E27FC236}">
                <a16:creationId xmlns:a16="http://schemas.microsoft.com/office/drawing/2014/main" id="{9D681EF4-F39A-1340-862D-A19DE5D6F2F3}"/>
              </a:ext>
            </a:extLst>
          </p:cNvPr>
          <p:cNvSpPr>
            <a:spLocks noGrp="1"/>
          </p:cNvSpPr>
          <p:nvPr>
            <p:ph sz="quarter" idx="10"/>
          </p:nvPr>
        </p:nvSpPr>
        <p:spPr/>
        <p:txBody>
          <a:bodyPr/>
          <a:lstStyle/>
          <a:p>
            <a:r>
              <a:rPr lang="en-US" sz="1800" dirty="0"/>
              <a:t>There is a great deal of legislation covering the environment: </a:t>
            </a:r>
          </a:p>
          <a:p>
            <a:r>
              <a:rPr lang="en-US" sz="1800" b="1" dirty="0"/>
              <a:t>Control of Pollution Act – </a:t>
            </a:r>
            <a:r>
              <a:rPr lang="en-US" sz="1800" dirty="0"/>
              <a:t>covers air, noise, water, atmospheric pollution and waste on land</a:t>
            </a:r>
          </a:p>
          <a:p>
            <a:r>
              <a:rPr lang="en-US" sz="1800" b="1" dirty="0"/>
              <a:t>Environmental Protection Act – </a:t>
            </a:r>
            <a:r>
              <a:rPr lang="en-US" sz="1800" dirty="0"/>
              <a:t>controls waste management and emissions in the environment within the UK</a:t>
            </a:r>
          </a:p>
          <a:p>
            <a:r>
              <a:rPr lang="en-US" sz="1800" b="1" dirty="0"/>
              <a:t>Wildlife and Countryside Act – </a:t>
            </a:r>
            <a:r>
              <a:rPr lang="en-US" sz="1800" dirty="0"/>
              <a:t>gives protection to native species and their habitats; controls the release of non-native species, and enhances the protection of SSSIs.</a:t>
            </a:r>
          </a:p>
          <a:p>
            <a:r>
              <a:rPr lang="en-US" sz="1800" dirty="0"/>
              <a:t>Other legislation includes the Weed Act, Protection of Badgers Act and the Hunting Act.</a:t>
            </a:r>
          </a:p>
          <a:p>
            <a:endParaRPr lang="en-US" sz="1600" dirty="0"/>
          </a:p>
          <a:p>
            <a:endParaRPr lang="en-US" sz="1600" dirty="0"/>
          </a:p>
        </p:txBody>
      </p:sp>
    </p:spTree>
    <p:extLst>
      <p:ext uri="{BB962C8B-B14F-4D97-AF65-F5344CB8AC3E}">
        <p14:creationId xmlns:p14="http://schemas.microsoft.com/office/powerpoint/2010/main" val="3692716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1E090-7260-F640-839C-014B5F7D9B8C}"/>
              </a:ext>
            </a:extLst>
          </p:cNvPr>
          <p:cNvSpPr>
            <a:spLocks noGrp="1"/>
          </p:cNvSpPr>
          <p:nvPr>
            <p:ph type="title"/>
          </p:nvPr>
        </p:nvSpPr>
        <p:spPr/>
        <p:txBody>
          <a:bodyPr/>
          <a:lstStyle/>
          <a:p>
            <a:r>
              <a:rPr lang="en-US" dirty="0"/>
              <a:t>Environmental laws – conservation</a:t>
            </a:r>
          </a:p>
        </p:txBody>
      </p:sp>
      <p:sp>
        <p:nvSpPr>
          <p:cNvPr id="3" name="Content Placeholder 2">
            <a:extLst>
              <a:ext uri="{FF2B5EF4-FFF2-40B4-BE49-F238E27FC236}">
                <a16:creationId xmlns:a16="http://schemas.microsoft.com/office/drawing/2014/main" id="{4D19770B-96CE-0D49-B9BB-9993EF216B13}"/>
              </a:ext>
            </a:extLst>
          </p:cNvPr>
          <p:cNvSpPr>
            <a:spLocks noGrp="1"/>
          </p:cNvSpPr>
          <p:nvPr>
            <p:ph sz="quarter" idx="10"/>
          </p:nvPr>
        </p:nvSpPr>
        <p:spPr/>
        <p:txBody>
          <a:bodyPr/>
          <a:lstStyle/>
          <a:p>
            <a:r>
              <a:rPr lang="en-US" sz="1800" b="1" dirty="0"/>
              <a:t>Planning (listed buildings and conservation areas) Act: </a:t>
            </a:r>
            <a:r>
              <a:rPr lang="en-US" sz="1800" dirty="0"/>
              <a:t>to protect listed buildings and conservation areas within the UK.</a:t>
            </a:r>
          </a:p>
          <a:p>
            <a:r>
              <a:rPr lang="en-US" sz="1800" b="1" dirty="0"/>
              <a:t>Ancient Monuments and Archaeological Areas Act:</a:t>
            </a:r>
            <a:r>
              <a:rPr lang="en-US" sz="1800" dirty="0"/>
              <a:t> to protect any building or structure that has been classed as a monument. </a:t>
            </a:r>
          </a:p>
          <a:p>
            <a:r>
              <a:rPr lang="en-US" sz="1800" b="1" dirty="0"/>
              <a:t>National Parks and Access to the Countryside Act: </a:t>
            </a:r>
            <a:r>
              <a:rPr lang="en-US" sz="1800" dirty="0"/>
              <a:t>to control the creation of national parks and areas of outstanding beauty, including public rights of way. </a:t>
            </a:r>
          </a:p>
          <a:p>
            <a:r>
              <a:rPr lang="en-US" sz="1800" dirty="0"/>
              <a:t>It is often difficult to obtain planning permissions within these areas and, if granted, will have many stipulations attached.</a:t>
            </a:r>
          </a:p>
          <a:p>
            <a:pPr marL="342900" indent="-342900">
              <a:buFont typeface="Arial" panose="020B0604020202020204" pitchFamily="34" charset="0"/>
              <a:buChar char="•"/>
            </a:pPr>
            <a:endParaRPr lang="en-US" sz="1600" dirty="0"/>
          </a:p>
        </p:txBody>
      </p:sp>
    </p:spTree>
    <p:extLst>
      <p:ext uri="{BB962C8B-B14F-4D97-AF65-F5344CB8AC3E}">
        <p14:creationId xmlns:p14="http://schemas.microsoft.com/office/powerpoint/2010/main" val="3113642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3D287-755D-AF4C-8656-3F6F772B9B25}"/>
              </a:ext>
            </a:extLst>
          </p:cNvPr>
          <p:cNvSpPr>
            <a:spLocks noGrp="1"/>
          </p:cNvSpPr>
          <p:nvPr>
            <p:ph type="title"/>
          </p:nvPr>
        </p:nvSpPr>
        <p:spPr/>
        <p:txBody>
          <a:bodyPr/>
          <a:lstStyle/>
          <a:p>
            <a:r>
              <a:rPr lang="en-US" dirty="0"/>
              <a:t>Environmental laws – climate change</a:t>
            </a:r>
          </a:p>
        </p:txBody>
      </p:sp>
      <p:sp>
        <p:nvSpPr>
          <p:cNvPr id="3" name="Content Placeholder 2">
            <a:extLst>
              <a:ext uri="{FF2B5EF4-FFF2-40B4-BE49-F238E27FC236}">
                <a16:creationId xmlns:a16="http://schemas.microsoft.com/office/drawing/2014/main" id="{62B2B5E8-EF6D-424D-AC9B-13D60527A980}"/>
              </a:ext>
            </a:extLst>
          </p:cNvPr>
          <p:cNvSpPr>
            <a:spLocks noGrp="1"/>
          </p:cNvSpPr>
          <p:nvPr>
            <p:ph sz="quarter" idx="10"/>
          </p:nvPr>
        </p:nvSpPr>
        <p:spPr>
          <a:xfrm>
            <a:off x="439410" y="3539732"/>
            <a:ext cx="8229600" cy="4248000"/>
          </a:xfrm>
        </p:spPr>
        <p:txBody>
          <a:bodyPr/>
          <a:lstStyle/>
          <a:p>
            <a:r>
              <a:rPr lang="en-US" sz="1800" b="1" dirty="0"/>
              <a:t>Planning and Energy Act: </a:t>
            </a:r>
            <a:r>
              <a:rPr lang="en-US" sz="1800" dirty="0"/>
              <a:t>introduced in 2008 to allow planning authorities to impose requirements on local planning applications regarding energy use and efficiency.</a:t>
            </a:r>
          </a:p>
          <a:p>
            <a:r>
              <a:rPr lang="en-US" sz="1800" b="1" dirty="0"/>
              <a:t>Energy Act: </a:t>
            </a:r>
            <a:r>
              <a:rPr lang="en-US" sz="1800" dirty="0"/>
              <a:t>requires energy providers to meet certain energy efficiency requirements when providing energy to consumers – e.g. reducing carbon emissions and home heating costs.</a:t>
            </a:r>
          </a:p>
          <a:p>
            <a:pPr marL="342900" indent="-342900">
              <a:buFont typeface="Arial" panose="020B0604020202020204" pitchFamily="34" charset="0"/>
              <a:buChar char="•"/>
            </a:pPr>
            <a:endParaRPr lang="en-US" sz="1800" dirty="0"/>
          </a:p>
        </p:txBody>
      </p:sp>
      <p:pic>
        <p:nvPicPr>
          <p:cNvPr id="5" name="Picture 4" descr="Shape, arrow&#10;&#10;Description automatically generated">
            <a:extLst>
              <a:ext uri="{FF2B5EF4-FFF2-40B4-BE49-F238E27FC236}">
                <a16:creationId xmlns:a16="http://schemas.microsoft.com/office/drawing/2014/main" id="{D4A948F2-57FC-4C56-A5FB-BA5AC0EEB7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6176" y="1672293"/>
            <a:ext cx="2187444" cy="1557461"/>
          </a:xfrm>
          <a:prstGeom prst="rect">
            <a:avLst/>
          </a:prstGeom>
        </p:spPr>
      </p:pic>
      <p:sp>
        <p:nvSpPr>
          <p:cNvPr id="7" name="TextBox 6">
            <a:extLst>
              <a:ext uri="{FF2B5EF4-FFF2-40B4-BE49-F238E27FC236}">
                <a16:creationId xmlns:a16="http://schemas.microsoft.com/office/drawing/2014/main" id="{079D8FCD-5277-41A0-8863-BAA902D448D4}"/>
              </a:ext>
            </a:extLst>
          </p:cNvPr>
          <p:cNvSpPr txBox="1"/>
          <p:nvPr/>
        </p:nvSpPr>
        <p:spPr>
          <a:xfrm>
            <a:off x="323528" y="1706573"/>
            <a:ext cx="5508687" cy="1477328"/>
          </a:xfrm>
          <a:prstGeom prst="rect">
            <a:avLst/>
          </a:prstGeom>
          <a:noFill/>
        </p:spPr>
        <p:txBody>
          <a:bodyPr wrap="square">
            <a:spAutoFit/>
          </a:bodyPr>
          <a:lstStyle/>
          <a:p>
            <a:r>
              <a:rPr lang="en-US" sz="1800" b="1" dirty="0"/>
              <a:t>Climate Change Act: </a:t>
            </a:r>
            <a:r>
              <a:rPr lang="en-US" sz="1800" dirty="0"/>
              <a:t>introduced in 2008 and designed to reduce CO</a:t>
            </a:r>
            <a:r>
              <a:rPr lang="en-US" sz="1800" baseline="-25000" dirty="0"/>
              <a:t>2</a:t>
            </a:r>
            <a:r>
              <a:rPr lang="en-US" sz="1800" dirty="0"/>
              <a:t> emissions in the UK by at least 80% by 2050. </a:t>
            </a:r>
            <a:r>
              <a:rPr lang="en-GB" sz="1800" dirty="0"/>
              <a:t>This target was updated in 2019 with a new target requiring the UK to bring all greenhouse gas emissions to net zero by 2050.</a:t>
            </a:r>
            <a:endParaRPr lang="en-US" sz="1800" dirty="0"/>
          </a:p>
        </p:txBody>
      </p:sp>
    </p:spTree>
    <p:extLst>
      <p:ext uri="{BB962C8B-B14F-4D97-AF65-F5344CB8AC3E}">
        <p14:creationId xmlns:p14="http://schemas.microsoft.com/office/powerpoint/2010/main" val="3430365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1922106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10886-B54D-47C3-BE18-317836B0659F}"/>
              </a:ext>
            </a:extLst>
          </p:cNvPr>
          <p:cNvSpPr>
            <a:spLocks noGrp="1"/>
          </p:cNvSpPr>
          <p:nvPr>
            <p:ph type="title"/>
          </p:nvPr>
        </p:nvSpPr>
        <p:spPr/>
        <p:txBody>
          <a:bodyPr/>
          <a:lstStyle/>
          <a:p>
            <a:r>
              <a:rPr lang="en-GB" dirty="0"/>
              <a:t>Sustainability and BREEAM – definitions</a:t>
            </a:r>
          </a:p>
        </p:txBody>
      </p:sp>
      <p:sp>
        <p:nvSpPr>
          <p:cNvPr id="3" name="Content Placeholder 2">
            <a:extLst>
              <a:ext uri="{FF2B5EF4-FFF2-40B4-BE49-F238E27FC236}">
                <a16:creationId xmlns:a16="http://schemas.microsoft.com/office/drawing/2014/main" id="{5C7838A7-47AC-49C1-9344-363363E03095}"/>
              </a:ext>
            </a:extLst>
          </p:cNvPr>
          <p:cNvSpPr>
            <a:spLocks noGrp="1"/>
          </p:cNvSpPr>
          <p:nvPr>
            <p:ph sz="quarter" idx="10"/>
          </p:nvPr>
        </p:nvSpPr>
        <p:spPr/>
        <p:txBody>
          <a:bodyPr/>
          <a:lstStyle/>
          <a:p>
            <a:r>
              <a:rPr lang="en-GB" sz="1800" b="1" dirty="0"/>
              <a:t>Sustainability:</a:t>
            </a:r>
            <a:r>
              <a:rPr lang="en-GB" sz="1800" dirty="0"/>
              <a:t> when planning and delivering a construction project is achieved by using renewable and recyclable resources, reducing energy consumption and waste, creating a healthy and environmentally friendly environment, and by protecting the natural environment. Sustainability is also achieved by using locally sourced materials, resource protection, re-use, and refurbishment of materials.</a:t>
            </a:r>
          </a:p>
          <a:p>
            <a:r>
              <a:rPr lang="en-GB" sz="1800" b="1" dirty="0"/>
              <a:t>BREEAM: </a:t>
            </a:r>
            <a:r>
              <a:rPr lang="en-GB" sz="1800" dirty="0"/>
              <a:t>the Building Research Establishment (BRE) Environmental Assessment Method. It sets best practice standards for the environmental performance of buildings through design, specification, construction and operation. </a:t>
            </a:r>
          </a:p>
        </p:txBody>
      </p:sp>
    </p:spTree>
    <p:extLst>
      <p:ext uri="{BB962C8B-B14F-4D97-AF65-F5344CB8AC3E}">
        <p14:creationId xmlns:p14="http://schemas.microsoft.com/office/powerpoint/2010/main" val="61771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EBA0-BCE0-4027-B19E-CC52219DB710}"/>
              </a:ext>
            </a:extLst>
          </p:cNvPr>
          <p:cNvSpPr>
            <a:spLocks noGrp="1"/>
          </p:cNvSpPr>
          <p:nvPr>
            <p:ph type="title"/>
          </p:nvPr>
        </p:nvSpPr>
        <p:spPr/>
        <p:txBody>
          <a:bodyPr/>
          <a:lstStyle/>
          <a:p>
            <a:r>
              <a:rPr lang="en-GB" dirty="0"/>
              <a:t>The concept of the whole building</a:t>
            </a:r>
          </a:p>
        </p:txBody>
      </p:sp>
      <p:sp>
        <p:nvSpPr>
          <p:cNvPr id="3" name="Content Placeholder 2">
            <a:extLst>
              <a:ext uri="{FF2B5EF4-FFF2-40B4-BE49-F238E27FC236}">
                <a16:creationId xmlns:a16="http://schemas.microsoft.com/office/drawing/2014/main" id="{B8983DEB-E183-4330-9820-646439C2F404}"/>
              </a:ext>
            </a:extLst>
          </p:cNvPr>
          <p:cNvSpPr>
            <a:spLocks noGrp="1"/>
          </p:cNvSpPr>
          <p:nvPr>
            <p:ph sz="quarter" idx="10"/>
          </p:nvPr>
        </p:nvSpPr>
        <p:spPr/>
        <p:txBody>
          <a:bodyPr/>
          <a:lstStyle/>
          <a:p>
            <a:r>
              <a:rPr lang="en-GB" sz="1800" dirty="0"/>
              <a:t>When designing a new structure, it is important to look beyond the construction project to the full life cycle of the whole building. Construction is just one stage of this cycle</a:t>
            </a:r>
          </a:p>
        </p:txBody>
      </p:sp>
      <p:graphicFrame>
        <p:nvGraphicFramePr>
          <p:cNvPr id="4" name="Diagram 3">
            <a:extLst>
              <a:ext uri="{FF2B5EF4-FFF2-40B4-BE49-F238E27FC236}">
                <a16:creationId xmlns:a16="http://schemas.microsoft.com/office/drawing/2014/main" id="{0EDF7865-C521-472D-B88A-AEF5FC9D9BC1}"/>
              </a:ext>
            </a:extLst>
          </p:cNvPr>
          <p:cNvGraphicFramePr/>
          <p:nvPr>
            <p:extLst>
              <p:ext uri="{D42A27DB-BD31-4B8C-83A1-F6EECF244321}">
                <p14:modId xmlns:p14="http://schemas.microsoft.com/office/powerpoint/2010/main" val="874229551"/>
              </p:ext>
            </p:extLst>
          </p:nvPr>
        </p:nvGraphicFramePr>
        <p:xfrm>
          <a:off x="1763688" y="220486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9582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Life cycle assessment</a:t>
            </a:r>
          </a:p>
        </p:txBody>
      </p:sp>
      <p:sp>
        <p:nvSpPr>
          <p:cNvPr id="3075" name="Content Placeholder 2"/>
          <p:cNvSpPr>
            <a:spLocks noGrp="1"/>
          </p:cNvSpPr>
          <p:nvPr>
            <p:ph sz="quarter" idx="10"/>
          </p:nvPr>
        </p:nvSpPr>
        <p:spPr>
          <a:xfrm>
            <a:off x="441725" y="2132856"/>
            <a:ext cx="3770235" cy="4338000"/>
          </a:xfrm>
        </p:spPr>
        <p:txBody>
          <a:bodyPr/>
          <a:lstStyle/>
          <a:p>
            <a:r>
              <a:rPr lang="en-GB" sz="1800" dirty="0">
                <a:ea typeface="ＭＳ Ｐゴシック" pitchFamily="-105" charset="-128"/>
                <a:cs typeface="ＭＳ Ｐゴシック" pitchFamily="-105" charset="-128"/>
              </a:rPr>
              <a:t>The assessment includes: extraction of raw materials used to manufacture building materials/components; transportation of goods; the construction process; maintenance and refurbishment; the demolition process (when a building is no longer fit for purpose); recycling/repurposing as much as of the building’s material as possible back into raw materials, saving finite natural resources. </a:t>
            </a:r>
          </a:p>
        </p:txBody>
      </p:sp>
      <p:sp>
        <p:nvSpPr>
          <p:cNvPr id="6" name="TextBox 5">
            <a:extLst>
              <a:ext uri="{FF2B5EF4-FFF2-40B4-BE49-F238E27FC236}">
                <a16:creationId xmlns:a16="http://schemas.microsoft.com/office/drawing/2014/main" id="{3386262F-577B-4BD1-9C73-E816DC305A5D}"/>
              </a:ext>
            </a:extLst>
          </p:cNvPr>
          <p:cNvSpPr txBox="1"/>
          <p:nvPr/>
        </p:nvSpPr>
        <p:spPr>
          <a:xfrm>
            <a:off x="341784" y="1577056"/>
            <a:ext cx="8316416" cy="369332"/>
          </a:xfrm>
          <a:prstGeom prst="rect">
            <a:avLst/>
          </a:prstGeom>
          <a:noFill/>
        </p:spPr>
        <p:txBody>
          <a:bodyPr wrap="square">
            <a:spAutoFit/>
          </a:bodyPr>
          <a:lstStyle/>
          <a:p>
            <a:pPr marL="0" indent="0"/>
            <a:r>
              <a:rPr lang="en-GB" sz="1800" dirty="0">
                <a:ea typeface="ＭＳ Ｐゴシック" pitchFamily="-105" charset="-128"/>
                <a:cs typeface="ＭＳ Ｐゴシック" pitchFamily="-105" charset="-128"/>
              </a:rPr>
              <a:t>This covers all stages of a construction project.</a:t>
            </a:r>
          </a:p>
        </p:txBody>
      </p:sp>
      <p:pic>
        <p:nvPicPr>
          <p:cNvPr id="3" name="Picture 2">
            <a:extLst>
              <a:ext uri="{FF2B5EF4-FFF2-40B4-BE49-F238E27FC236}">
                <a16:creationId xmlns:a16="http://schemas.microsoft.com/office/drawing/2014/main" id="{0BB42C4C-DB6B-4914-9238-C573CEA5F3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647"/>
          <a:stretch/>
        </p:blipFill>
        <p:spPr>
          <a:xfrm>
            <a:off x="4355976" y="1876145"/>
            <a:ext cx="4579084" cy="3973855"/>
          </a:xfrm>
          <a:prstGeom prst="rect">
            <a:avLst/>
          </a:prstGeom>
        </p:spPr>
      </p:pic>
    </p:spTree>
    <p:extLst>
      <p:ext uri="{BB962C8B-B14F-4D97-AF65-F5344CB8AC3E}">
        <p14:creationId xmlns:p14="http://schemas.microsoft.com/office/powerpoint/2010/main" val="3101685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06C55-68B2-CF46-8BA6-00E27F2D9986}"/>
              </a:ext>
            </a:extLst>
          </p:cNvPr>
          <p:cNvSpPr>
            <a:spLocks noGrp="1"/>
          </p:cNvSpPr>
          <p:nvPr>
            <p:ph type="title"/>
          </p:nvPr>
        </p:nvSpPr>
        <p:spPr/>
        <p:txBody>
          <a:bodyPr/>
          <a:lstStyle/>
          <a:p>
            <a:r>
              <a:rPr lang="en-US" dirty="0"/>
              <a:t>Repurposing existing buildings</a:t>
            </a:r>
          </a:p>
        </p:txBody>
      </p:sp>
      <p:sp>
        <p:nvSpPr>
          <p:cNvPr id="3" name="Content Placeholder 2">
            <a:extLst>
              <a:ext uri="{FF2B5EF4-FFF2-40B4-BE49-F238E27FC236}">
                <a16:creationId xmlns:a16="http://schemas.microsoft.com/office/drawing/2014/main" id="{871E853F-ECBF-2540-B1A4-54475E1D483A}"/>
              </a:ext>
            </a:extLst>
          </p:cNvPr>
          <p:cNvSpPr>
            <a:spLocks noGrp="1"/>
          </p:cNvSpPr>
          <p:nvPr>
            <p:ph sz="quarter" idx="10"/>
          </p:nvPr>
        </p:nvSpPr>
        <p:spPr>
          <a:xfrm>
            <a:off x="457200" y="1512000"/>
            <a:ext cx="3682752" cy="4248000"/>
          </a:xfrm>
        </p:spPr>
        <p:txBody>
          <a:bodyPr/>
          <a:lstStyle/>
          <a:p>
            <a:r>
              <a:rPr lang="en-US" sz="1800" dirty="0"/>
              <a:t>Buildings reach the end of their natural life cycles for many reasons – e.g. changes in lifestyle or technology making traditional methods/ buildings obsolete. But they can also have a new lease of life through repurposing – e.g. warehousing converted into apartments, country houses into leisure </a:t>
            </a:r>
            <a:r>
              <a:rPr lang="en-US" sz="1800" dirty="0" err="1"/>
              <a:t>centres</a:t>
            </a:r>
            <a:r>
              <a:rPr lang="en-US" sz="1800" dirty="0"/>
              <a:t>/spa hotels, and barns into accommodation/holiday lets. This reduces the impact on the use of resources and extends the life cycle assessment of a building.</a:t>
            </a:r>
          </a:p>
        </p:txBody>
      </p:sp>
      <p:pic>
        <p:nvPicPr>
          <p:cNvPr id="6" name="Picture 5" descr="A picture containing building, floor, indoor, wall&#10;&#10;Description automatically generated">
            <a:extLst>
              <a:ext uri="{FF2B5EF4-FFF2-40B4-BE49-F238E27FC236}">
                <a16:creationId xmlns:a16="http://schemas.microsoft.com/office/drawing/2014/main" id="{63343988-6298-49E7-A362-8C9916889F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6491" y="1966292"/>
            <a:ext cx="4197561" cy="2652859"/>
          </a:xfrm>
          <a:prstGeom prst="rect">
            <a:avLst/>
          </a:prstGeom>
        </p:spPr>
      </p:pic>
    </p:spTree>
    <p:extLst>
      <p:ext uri="{BB962C8B-B14F-4D97-AF65-F5344CB8AC3E}">
        <p14:creationId xmlns:p14="http://schemas.microsoft.com/office/powerpoint/2010/main" val="3901901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026E-A652-EF45-981E-F8A049F4D134}"/>
              </a:ext>
            </a:extLst>
          </p:cNvPr>
          <p:cNvSpPr>
            <a:spLocks noGrp="1"/>
          </p:cNvSpPr>
          <p:nvPr>
            <p:ph type="title"/>
          </p:nvPr>
        </p:nvSpPr>
        <p:spPr/>
        <p:txBody>
          <a:bodyPr/>
          <a:lstStyle/>
          <a:p>
            <a:r>
              <a:rPr lang="en-US" dirty="0"/>
              <a:t>Materials – recycling, repurposing and re-using</a:t>
            </a:r>
          </a:p>
        </p:txBody>
      </p:sp>
      <p:sp>
        <p:nvSpPr>
          <p:cNvPr id="3" name="Content Placeholder 2">
            <a:extLst>
              <a:ext uri="{FF2B5EF4-FFF2-40B4-BE49-F238E27FC236}">
                <a16:creationId xmlns:a16="http://schemas.microsoft.com/office/drawing/2014/main" id="{97E4492B-F4BB-FA4F-8618-C02EDA1EDA04}"/>
              </a:ext>
            </a:extLst>
          </p:cNvPr>
          <p:cNvSpPr>
            <a:spLocks noGrp="1"/>
          </p:cNvSpPr>
          <p:nvPr>
            <p:ph sz="quarter" idx="10"/>
          </p:nvPr>
        </p:nvSpPr>
        <p:spPr/>
        <p:txBody>
          <a:bodyPr/>
          <a:lstStyle/>
          <a:p>
            <a:r>
              <a:rPr lang="en-US" sz="1800" dirty="0"/>
              <a:t>Recycling building materials whenever possible reduces the impact on natural resources. Fewer trees cut down and fewer base materials quarried/mined reduces carbon footprint because processing, manufacturing, shipping and transport are all kept to a minimum.</a:t>
            </a:r>
          </a:p>
          <a:p>
            <a:r>
              <a:rPr lang="en-US" sz="1800" dirty="0"/>
              <a:t>Many items can be </a:t>
            </a:r>
            <a:r>
              <a:rPr lang="en-US" sz="1800" dirty="0" err="1"/>
              <a:t>upcycled</a:t>
            </a:r>
            <a:r>
              <a:rPr lang="en-US" sz="1800" dirty="0"/>
              <a:t> or repurposed to bring a designer look to a property.</a:t>
            </a:r>
          </a:p>
          <a:p>
            <a:r>
              <a:rPr lang="en-US" sz="1800" dirty="0"/>
              <a:t>Many materials can be reused to recreate a traditional look. During heritage work or repairs the use of recycled bricks and timber might be the only option that will produce the finish required for the property.</a:t>
            </a:r>
          </a:p>
        </p:txBody>
      </p:sp>
    </p:spTree>
    <p:extLst>
      <p:ext uri="{BB962C8B-B14F-4D97-AF65-F5344CB8AC3E}">
        <p14:creationId xmlns:p14="http://schemas.microsoft.com/office/powerpoint/2010/main" val="3848198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7FEB6-2972-5446-9082-4313CAFAE830}"/>
              </a:ext>
            </a:extLst>
          </p:cNvPr>
          <p:cNvSpPr>
            <a:spLocks noGrp="1"/>
          </p:cNvSpPr>
          <p:nvPr>
            <p:ph type="title"/>
          </p:nvPr>
        </p:nvSpPr>
        <p:spPr/>
        <p:txBody>
          <a:bodyPr/>
          <a:lstStyle/>
          <a:p>
            <a:r>
              <a:rPr lang="en-US" dirty="0"/>
              <a:t>Materials – architectural salvage</a:t>
            </a:r>
          </a:p>
        </p:txBody>
      </p:sp>
      <p:sp>
        <p:nvSpPr>
          <p:cNvPr id="3" name="Content Placeholder 2">
            <a:extLst>
              <a:ext uri="{FF2B5EF4-FFF2-40B4-BE49-F238E27FC236}">
                <a16:creationId xmlns:a16="http://schemas.microsoft.com/office/drawing/2014/main" id="{E9695948-E933-4543-BCA8-3F6405D1E097}"/>
              </a:ext>
            </a:extLst>
          </p:cNvPr>
          <p:cNvSpPr>
            <a:spLocks noGrp="1"/>
          </p:cNvSpPr>
          <p:nvPr>
            <p:ph sz="quarter" idx="10"/>
          </p:nvPr>
        </p:nvSpPr>
        <p:spPr/>
        <p:txBody>
          <a:bodyPr/>
          <a:lstStyle/>
          <a:p>
            <a:r>
              <a:rPr lang="en-US" sz="1800" dirty="0"/>
              <a:t>This is the removal of decorative items from a property. It can include doors, windows, </a:t>
            </a:r>
            <a:r>
              <a:rPr lang="en-US" sz="1800" dirty="0" err="1"/>
              <a:t>panelling</a:t>
            </a:r>
            <a:r>
              <a:rPr lang="en-US" sz="1800" dirty="0"/>
              <a:t>, </a:t>
            </a:r>
            <a:r>
              <a:rPr lang="en-US" sz="1800" dirty="0" err="1"/>
              <a:t>mouldings</a:t>
            </a:r>
            <a:r>
              <a:rPr lang="en-US" sz="1800" dirty="0"/>
              <a:t>, ironmongery, fireplaces, lintels, sills, stone flags, bricks, chimney pots, tiles/slates and other sought-after items. There is a growing market for repairing heritage properties and developers looking to add period charm to, e.g., a pub, restaurant or hotel.</a:t>
            </a:r>
          </a:p>
        </p:txBody>
      </p:sp>
      <p:pic>
        <p:nvPicPr>
          <p:cNvPr id="5" name="Picture 4" descr="A picture containing grass, outdoor, old&#10;&#10;Description automatically generated">
            <a:extLst>
              <a:ext uri="{FF2B5EF4-FFF2-40B4-BE49-F238E27FC236}">
                <a16:creationId xmlns:a16="http://schemas.microsoft.com/office/drawing/2014/main" id="{29876B29-8F1A-491B-A2E9-34884EE968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3848" y="3429000"/>
            <a:ext cx="3048000" cy="2033016"/>
          </a:xfrm>
          <a:prstGeom prst="rect">
            <a:avLst/>
          </a:prstGeom>
        </p:spPr>
      </p:pic>
    </p:spTree>
    <p:extLst>
      <p:ext uri="{BB962C8B-B14F-4D97-AF65-F5344CB8AC3E}">
        <p14:creationId xmlns:p14="http://schemas.microsoft.com/office/powerpoint/2010/main" val="135862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ED21C-1C7B-6048-86E1-4AF9866E50B5}"/>
              </a:ext>
            </a:extLst>
          </p:cNvPr>
          <p:cNvSpPr>
            <a:spLocks noGrp="1"/>
          </p:cNvSpPr>
          <p:nvPr>
            <p:ph type="title"/>
          </p:nvPr>
        </p:nvSpPr>
        <p:spPr/>
        <p:txBody>
          <a:bodyPr/>
          <a:lstStyle/>
          <a:p>
            <a:r>
              <a:rPr lang="en-US" dirty="0"/>
              <a:t>Materials – aggregates </a:t>
            </a:r>
          </a:p>
        </p:txBody>
      </p:sp>
      <p:sp>
        <p:nvSpPr>
          <p:cNvPr id="3" name="Content Placeholder 2">
            <a:extLst>
              <a:ext uri="{FF2B5EF4-FFF2-40B4-BE49-F238E27FC236}">
                <a16:creationId xmlns:a16="http://schemas.microsoft.com/office/drawing/2014/main" id="{8736BFE2-632C-974D-93BC-6C3550574ED1}"/>
              </a:ext>
            </a:extLst>
          </p:cNvPr>
          <p:cNvSpPr>
            <a:spLocks noGrp="1"/>
          </p:cNvSpPr>
          <p:nvPr>
            <p:ph sz="quarter" idx="10"/>
          </p:nvPr>
        </p:nvSpPr>
        <p:spPr/>
        <p:txBody>
          <a:bodyPr/>
          <a:lstStyle/>
          <a:p>
            <a:r>
              <a:rPr lang="en-US" sz="1800" dirty="0"/>
              <a:t>Any masonry product that can not be recycled can be crushed into aggregate, which is then used in a range of products. Stone, slate, marble, granite and so on can be used for decorative aggregates. Bricks and concrete can be crushed and used as hard core or aggregate for concrete. </a:t>
            </a:r>
          </a:p>
          <a:p>
            <a:endParaRPr lang="en-US" sz="1600" dirty="0"/>
          </a:p>
          <a:p>
            <a:endParaRPr lang="en-US" sz="1600" dirty="0"/>
          </a:p>
        </p:txBody>
      </p:sp>
      <p:sp>
        <p:nvSpPr>
          <p:cNvPr id="6" name="TextBox 5">
            <a:extLst>
              <a:ext uri="{FF2B5EF4-FFF2-40B4-BE49-F238E27FC236}">
                <a16:creationId xmlns:a16="http://schemas.microsoft.com/office/drawing/2014/main" id="{526EDD20-9E00-A54A-AB45-25CEF1C3A624}"/>
              </a:ext>
            </a:extLst>
          </p:cNvPr>
          <p:cNvSpPr txBox="1"/>
          <p:nvPr/>
        </p:nvSpPr>
        <p:spPr>
          <a:xfrm>
            <a:off x="5364088" y="2909521"/>
            <a:ext cx="3528392" cy="1569660"/>
          </a:xfrm>
          <a:prstGeom prst="rect">
            <a:avLst/>
          </a:prstGeom>
          <a:noFill/>
        </p:spPr>
        <p:txBody>
          <a:bodyPr wrap="square" rtlCol="0">
            <a:spAutoFit/>
          </a:bodyPr>
          <a:lstStyle/>
          <a:p>
            <a:r>
              <a:rPr lang="en-GB" sz="1600" dirty="0"/>
              <a:t>Type 1 Concrete is produced from crushed aggregate – recycling waste materials from construction/demolition projects. It is perfect for using in trench fills, backfills, </a:t>
            </a:r>
            <a:r>
              <a:rPr lang="en-GB" sz="1600" dirty="0" err="1"/>
              <a:t>oversite</a:t>
            </a:r>
            <a:r>
              <a:rPr lang="en-GB" sz="1600" dirty="0"/>
              <a:t> fills and as a granular sub-base.</a:t>
            </a:r>
          </a:p>
        </p:txBody>
      </p:sp>
      <p:pic>
        <p:nvPicPr>
          <p:cNvPr id="5" name="Picture 4" descr="A picture containing sky, outdoor, road, truck&#10;&#10;Description automatically generated">
            <a:extLst>
              <a:ext uri="{FF2B5EF4-FFF2-40B4-BE49-F238E27FC236}">
                <a16:creationId xmlns:a16="http://schemas.microsoft.com/office/drawing/2014/main" id="{A6C9A47D-0958-4DD0-9930-A7B4B5644B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180" y="2924943"/>
            <a:ext cx="4668227" cy="3113707"/>
          </a:xfrm>
          <a:prstGeom prst="rect">
            <a:avLst/>
          </a:prstGeom>
        </p:spPr>
      </p:pic>
    </p:spTree>
    <p:extLst>
      <p:ext uri="{BB962C8B-B14F-4D97-AF65-F5344CB8AC3E}">
        <p14:creationId xmlns:p14="http://schemas.microsoft.com/office/powerpoint/2010/main" val="2380654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B0648-87A6-A946-813D-BFB5888EAD91}"/>
              </a:ext>
            </a:extLst>
          </p:cNvPr>
          <p:cNvSpPr>
            <a:spLocks noGrp="1"/>
          </p:cNvSpPr>
          <p:nvPr>
            <p:ph type="title"/>
          </p:nvPr>
        </p:nvSpPr>
        <p:spPr/>
        <p:txBody>
          <a:bodyPr/>
          <a:lstStyle/>
          <a:p>
            <a:r>
              <a:rPr lang="en-US" dirty="0"/>
              <a:t>Materials – metals</a:t>
            </a:r>
          </a:p>
        </p:txBody>
      </p:sp>
      <p:sp>
        <p:nvSpPr>
          <p:cNvPr id="3" name="Content Placeholder 2">
            <a:extLst>
              <a:ext uri="{FF2B5EF4-FFF2-40B4-BE49-F238E27FC236}">
                <a16:creationId xmlns:a16="http://schemas.microsoft.com/office/drawing/2014/main" id="{C4ABBFA3-3295-8F4F-BBAE-4012A98CD34F}"/>
              </a:ext>
            </a:extLst>
          </p:cNvPr>
          <p:cNvSpPr>
            <a:spLocks noGrp="1"/>
          </p:cNvSpPr>
          <p:nvPr>
            <p:ph sz="quarter" idx="10"/>
          </p:nvPr>
        </p:nvSpPr>
        <p:spPr/>
        <p:txBody>
          <a:bodyPr/>
          <a:lstStyle/>
          <a:p>
            <a:r>
              <a:rPr lang="en-US" sz="1800" dirty="0"/>
              <a:t>Because ferrous and non-ferrous metals can be re-melted and reformed into new products almost indefinably, scrap and reclaimed metal are ideal materials for recycling – reducing both the depletion of natural resources and the carbon footprint from mining ore and smelting new metals.</a:t>
            </a:r>
          </a:p>
        </p:txBody>
      </p:sp>
      <p:sp>
        <p:nvSpPr>
          <p:cNvPr id="5" name="Rectangle 4">
            <a:extLst>
              <a:ext uri="{FF2B5EF4-FFF2-40B4-BE49-F238E27FC236}">
                <a16:creationId xmlns:a16="http://schemas.microsoft.com/office/drawing/2014/main" id="{3F276CB1-BBA5-E343-A230-2CFCB9C658BD}"/>
              </a:ext>
            </a:extLst>
          </p:cNvPr>
          <p:cNvSpPr/>
          <p:nvPr/>
        </p:nvSpPr>
        <p:spPr>
          <a:xfrm>
            <a:off x="5435785" y="3438939"/>
            <a:ext cx="3394720" cy="2369880"/>
          </a:xfrm>
          <a:prstGeom prst="rect">
            <a:avLst/>
          </a:prstGeom>
        </p:spPr>
        <p:txBody>
          <a:bodyPr wrap="square">
            <a:spAutoFit/>
          </a:bodyPr>
          <a:lstStyle/>
          <a:p>
            <a:r>
              <a:rPr lang="en-US" sz="1600" dirty="0"/>
              <a:t>The amount of energy </a:t>
            </a:r>
            <a:r>
              <a:rPr lang="en-GB" sz="1600" dirty="0"/>
              <a:t> </a:t>
            </a:r>
            <a:r>
              <a:rPr lang="en-US" sz="1600" dirty="0"/>
              <a:t>saved </a:t>
            </a:r>
            <a:r>
              <a:rPr lang="en-GB" sz="1600" dirty="0"/>
              <a:t>(%)</a:t>
            </a:r>
            <a:r>
              <a:rPr lang="en-US" sz="1600" dirty="0"/>
              <a:t> using recycled metals compared to virgin ore:</a:t>
            </a:r>
            <a:r>
              <a:rPr lang="en-GB" sz="1600" dirty="0"/>
              <a:t> </a:t>
            </a:r>
          </a:p>
          <a:p>
            <a:endParaRPr lang="en-GB" sz="1600" dirty="0"/>
          </a:p>
          <a:p>
            <a:pPr marL="285750" indent="-285750">
              <a:buFont typeface="Arial" panose="020B0604020202020204" pitchFamily="34" charset="0"/>
              <a:buChar char="•"/>
            </a:pPr>
            <a:r>
              <a:rPr lang="en-GB" sz="1600" dirty="0"/>
              <a:t>steel 62–74</a:t>
            </a:r>
          </a:p>
          <a:p>
            <a:pPr marL="285750" indent="-285750">
              <a:buFont typeface="Arial" panose="020B0604020202020204" pitchFamily="34" charset="0"/>
              <a:buChar char="•"/>
            </a:pPr>
            <a:r>
              <a:rPr lang="en-GB" sz="1600" dirty="0"/>
              <a:t>copper 87</a:t>
            </a:r>
          </a:p>
          <a:p>
            <a:pPr marL="285750" indent="-285750">
              <a:buFont typeface="Arial" panose="020B0604020202020204" pitchFamily="34" charset="0"/>
              <a:buChar char="•"/>
            </a:pPr>
            <a:r>
              <a:rPr lang="en-GB" sz="1600" dirty="0"/>
              <a:t>zinc 63</a:t>
            </a:r>
          </a:p>
          <a:p>
            <a:pPr marL="285750" indent="-285750">
              <a:buFont typeface="Arial" panose="020B0604020202020204" pitchFamily="34" charset="0"/>
              <a:buChar char="•"/>
            </a:pPr>
            <a:r>
              <a:rPr lang="en-GB" sz="1600" dirty="0"/>
              <a:t>lead 60</a:t>
            </a:r>
          </a:p>
          <a:p>
            <a:endParaRPr lang="en-GB" dirty="0"/>
          </a:p>
        </p:txBody>
      </p:sp>
      <p:graphicFrame>
        <p:nvGraphicFramePr>
          <p:cNvPr id="6" name="Content Placeholder 5">
            <a:extLst>
              <a:ext uri="{FF2B5EF4-FFF2-40B4-BE49-F238E27FC236}">
                <a16:creationId xmlns:a16="http://schemas.microsoft.com/office/drawing/2014/main" id="{7EEF80E2-58F9-40F0-B786-815947A538E2}"/>
              </a:ext>
            </a:extLst>
          </p:cNvPr>
          <p:cNvGraphicFramePr>
            <a:graphicFrameLocks/>
          </p:cNvGraphicFramePr>
          <p:nvPr>
            <p:extLst>
              <p:ext uri="{D42A27DB-BD31-4B8C-83A1-F6EECF244321}">
                <p14:modId xmlns:p14="http://schemas.microsoft.com/office/powerpoint/2010/main" val="1524271817"/>
              </p:ext>
            </p:extLst>
          </p:nvPr>
        </p:nvGraphicFramePr>
        <p:xfrm>
          <a:off x="457200" y="3012412"/>
          <a:ext cx="4690864" cy="2869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51942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1215</TotalTime>
  <Words>1262</Words>
  <Application>Microsoft Office PowerPoint</Application>
  <PresentationFormat>On-screen Show (4:3)</PresentationFormat>
  <Paragraphs>82</Paragraphs>
  <Slides>15</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ＭＳ Ｐゴシック</vt:lpstr>
      <vt:lpstr>Arial</vt:lpstr>
      <vt:lpstr>inherit</vt:lpstr>
      <vt:lpstr>Lucida Grande</vt:lpstr>
      <vt:lpstr>nta</vt:lpstr>
      <vt:lpstr>Times New Roman</vt:lpstr>
      <vt:lpstr>Default Design</vt:lpstr>
      <vt:lpstr>PowerPoint 7: The concept of the ‘whole building’, including life cycle assessment</vt:lpstr>
      <vt:lpstr>Sustainability and BREEAM – definitions</vt:lpstr>
      <vt:lpstr>The concept of the whole building</vt:lpstr>
      <vt:lpstr>Life cycle assessment</vt:lpstr>
      <vt:lpstr>Repurposing existing buildings</vt:lpstr>
      <vt:lpstr>Materials – recycling, repurposing and re-using</vt:lpstr>
      <vt:lpstr>Materials – architectural salvage</vt:lpstr>
      <vt:lpstr>Materials – aggregates </vt:lpstr>
      <vt:lpstr>Materials – metals</vt:lpstr>
      <vt:lpstr>Material waste – landfill</vt:lpstr>
      <vt:lpstr>Material waste – recycling</vt:lpstr>
      <vt:lpstr>Environmental legislation – some important acts</vt:lpstr>
      <vt:lpstr>Environmental laws – conservation</vt:lpstr>
      <vt:lpstr>Environmental laws – climate change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166</cp:revision>
  <dcterms:created xsi:type="dcterms:W3CDTF">2013-05-28T00:38:54Z</dcterms:created>
  <dcterms:modified xsi:type="dcterms:W3CDTF">2025-11-12T14:56:47Z</dcterms:modified>
</cp:coreProperties>
</file>